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7" r:id="rId3"/>
    <p:sldId id="266" r:id="rId4"/>
    <p:sldId id="273" r:id="rId5"/>
    <p:sldId id="274" r:id="rId6"/>
    <p:sldId id="275" r:id="rId7"/>
    <p:sldId id="261" r:id="rId8"/>
    <p:sldId id="260" r:id="rId9"/>
    <p:sldId id="259" r:id="rId10"/>
    <p:sldId id="268" r:id="rId11"/>
    <p:sldId id="277" r:id="rId12"/>
    <p:sldId id="262" r:id="rId13"/>
    <p:sldId id="263" r:id="rId14"/>
    <p:sldId id="280" r:id="rId15"/>
    <p:sldId id="278" r:id="rId16"/>
    <p:sldId id="279" r:id="rId17"/>
  </p:sldIdLst>
  <p:sldSz cx="9144000" cy="6858000" type="screen4x3"/>
  <p:notesSz cx="6934200" cy="92329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AF00"/>
    <a:srgbClr val="F1C715"/>
    <a:srgbClr val="FABE00"/>
    <a:srgbClr val="E2AC00"/>
    <a:srgbClr val="EB9300"/>
    <a:srgbClr val="EBAC00"/>
    <a:srgbClr val="FBAC00"/>
    <a:srgbClr val="5F5F5F"/>
    <a:srgbClr val="66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202B0CA-FC54-4496-8BCA-5EF66A818D29}" styleName="Style foncé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29" autoAdjust="0"/>
    <p:restoredTop sz="99255" autoAdjust="0"/>
  </p:normalViewPr>
  <p:slideViewPr>
    <p:cSldViewPr>
      <p:cViewPr>
        <p:scale>
          <a:sx n="73" d="100"/>
          <a:sy n="73" d="100"/>
        </p:scale>
        <p:origin x="-117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486CD4-517E-43B7-9C24-BCB3F0905D64}" type="doc">
      <dgm:prSet loTypeId="urn:microsoft.com/office/officeart/2005/8/layout/radial4" loCatId="relationship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fr-CA"/>
        </a:p>
      </dgm:t>
    </dgm:pt>
    <dgm:pt modelId="{A84AD09B-8DA6-4603-8463-31EAC2F2E63A}">
      <dgm:prSet phldrT="[Texte]"/>
      <dgm:spPr>
        <a:gradFill rotWithShape="0">
          <a:gsLst>
            <a:gs pos="2000">
              <a:schemeClr val="tx1">
                <a:lumMod val="0"/>
                <a:lumOff val="100000"/>
              </a:schemeClr>
            </a:gs>
            <a:gs pos="25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dk2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dk2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</a:gradFill>
        <a:ln>
          <a:solidFill>
            <a:schemeClr val="bg1"/>
          </a:solidFill>
        </a:ln>
      </dgm:spPr>
      <dgm:t>
        <a:bodyPr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r>
            <a:rPr lang="fr-CA" b="1" cap="none" spc="0" dirty="0" smtClean="0">
              <a:ln/>
              <a:solidFill>
                <a:srgbClr val="FFC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rPr>
            <a:t>Développer la compétence « écrire des textes variés » sans papier. </a:t>
          </a:r>
          <a:endParaRPr lang="fr-CA" b="1" cap="none" spc="0" dirty="0">
            <a:ln/>
            <a:solidFill>
              <a:srgbClr val="FFC000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a:endParaRPr>
        </a:p>
      </dgm:t>
    </dgm:pt>
    <dgm:pt modelId="{3FF81D0D-A088-482C-B2DB-948E85AE86B7}" type="parTrans" cxnId="{3F9507BD-8AB9-417A-BC9C-FA5098F9AB76}">
      <dgm:prSet/>
      <dgm:spPr/>
      <dgm:t>
        <a:bodyPr/>
        <a:lstStyle/>
        <a:p>
          <a:endParaRPr lang="fr-CA"/>
        </a:p>
      </dgm:t>
    </dgm:pt>
    <dgm:pt modelId="{11780AA3-4168-4297-BD68-AD6E6D64CADB}" type="sibTrans" cxnId="{3F9507BD-8AB9-417A-BC9C-FA5098F9AB76}">
      <dgm:prSet/>
      <dgm:spPr/>
      <dgm:t>
        <a:bodyPr/>
        <a:lstStyle/>
        <a:p>
          <a:endParaRPr lang="fr-CA"/>
        </a:p>
      </dgm:t>
    </dgm:pt>
    <dgm:pt modelId="{FF2F710B-A387-4AD3-BC9B-FF614E953969}">
      <dgm:prSet phldrT="[Texte]" custT="1"/>
      <dgm:spPr>
        <a:ln w="63500">
          <a:solidFill>
            <a:srgbClr val="E6AF00"/>
          </a:solidFill>
        </a:ln>
      </dgm:spPr>
      <dgm:t>
        <a:bodyPr/>
        <a:lstStyle/>
        <a:p>
          <a:r>
            <a:rPr lang="fr-CA" sz="2400" dirty="0" smtClean="0">
              <a:solidFill>
                <a:schemeClr val="tx1"/>
              </a:solidFill>
            </a:rPr>
            <a:t>Logiciel le Scriptorium</a:t>
          </a:r>
        </a:p>
        <a:p>
          <a:endParaRPr lang="fr-CA" sz="2400" dirty="0" smtClean="0"/>
        </a:p>
        <a:p>
          <a:endParaRPr lang="fr-CA" sz="2400" dirty="0" smtClean="0"/>
        </a:p>
        <a:p>
          <a:endParaRPr lang="fr-CA" sz="2400" dirty="0" smtClean="0"/>
        </a:p>
        <a:p>
          <a:endParaRPr lang="fr-CA" sz="2400" dirty="0"/>
        </a:p>
      </dgm:t>
    </dgm:pt>
    <dgm:pt modelId="{21B0C6D8-D9FF-4E36-B8D0-EAA189D3F05E}" type="parTrans" cxnId="{4ED8E5C0-75E1-4CBE-B4C2-6DBB93138D06}">
      <dgm:prSet/>
      <dgm:spPr>
        <a:ln>
          <a:solidFill>
            <a:schemeClr val="bg1"/>
          </a:solidFill>
        </a:ln>
      </dgm:spPr>
      <dgm:t>
        <a:bodyPr/>
        <a:lstStyle/>
        <a:p>
          <a:endParaRPr lang="fr-CA"/>
        </a:p>
      </dgm:t>
    </dgm:pt>
    <dgm:pt modelId="{846FC2EB-E9EF-4D28-9A02-33F50989DCB8}" type="sibTrans" cxnId="{4ED8E5C0-75E1-4CBE-B4C2-6DBB93138D06}">
      <dgm:prSet/>
      <dgm:spPr/>
      <dgm:t>
        <a:bodyPr/>
        <a:lstStyle/>
        <a:p>
          <a:endParaRPr lang="fr-CA"/>
        </a:p>
      </dgm:t>
    </dgm:pt>
    <dgm:pt modelId="{07149570-D882-40D7-A29E-DA01CC3B61EE}">
      <dgm:prSet phldrT="[Texte]" custT="1"/>
      <dgm:spPr>
        <a:ln w="63500">
          <a:solidFill>
            <a:srgbClr val="E6AF00"/>
          </a:solidFill>
        </a:ln>
      </dgm:spPr>
      <dgm:t>
        <a:bodyPr/>
        <a:lstStyle/>
        <a:p>
          <a:r>
            <a:rPr lang="fr-CA" sz="2400" dirty="0" smtClean="0">
              <a:solidFill>
                <a:schemeClr val="tx1"/>
              </a:solidFill>
            </a:rPr>
            <a:t>Blogue de classe</a:t>
          </a:r>
        </a:p>
        <a:p>
          <a:endParaRPr lang="fr-CA" sz="2400" dirty="0" smtClean="0"/>
        </a:p>
        <a:p>
          <a:endParaRPr lang="fr-CA" sz="2400" dirty="0" smtClean="0"/>
        </a:p>
        <a:p>
          <a:endParaRPr lang="fr-CA" sz="2400" dirty="0" smtClean="0"/>
        </a:p>
        <a:p>
          <a:endParaRPr lang="fr-CA" sz="2400" dirty="0"/>
        </a:p>
      </dgm:t>
    </dgm:pt>
    <dgm:pt modelId="{44F19433-E8AD-44C0-A540-C8EB8A2EEFDC}" type="parTrans" cxnId="{A1B1C4D4-2FAE-4FDA-968B-8A39D8AB7E8B}">
      <dgm:prSet/>
      <dgm:spPr>
        <a:ln>
          <a:solidFill>
            <a:schemeClr val="bg1"/>
          </a:solidFill>
        </a:ln>
      </dgm:spPr>
      <dgm:t>
        <a:bodyPr/>
        <a:lstStyle/>
        <a:p>
          <a:endParaRPr lang="fr-CA"/>
        </a:p>
      </dgm:t>
    </dgm:pt>
    <dgm:pt modelId="{55D4CF3F-94AA-4C4F-A779-D1F106164546}" type="sibTrans" cxnId="{A1B1C4D4-2FAE-4FDA-968B-8A39D8AB7E8B}">
      <dgm:prSet/>
      <dgm:spPr/>
      <dgm:t>
        <a:bodyPr/>
        <a:lstStyle/>
        <a:p>
          <a:endParaRPr lang="fr-CA"/>
        </a:p>
      </dgm:t>
    </dgm:pt>
    <dgm:pt modelId="{FB8E6315-1D30-48A4-B13E-A4ED176EB2B8}">
      <dgm:prSet custScaleY="131362" custRadScaleRad="72942" custRadScaleInc="29689"/>
      <dgm:spPr/>
      <dgm:t>
        <a:bodyPr/>
        <a:lstStyle/>
        <a:p>
          <a:endParaRPr lang="fr-CA"/>
        </a:p>
      </dgm:t>
    </dgm:pt>
    <dgm:pt modelId="{C07ED772-6582-4169-887B-9C028046CBF7}" type="parTrans" cxnId="{CBC366DD-5789-40AC-84BA-3CEE1CA59462}">
      <dgm:prSet custAng="11541129" custScaleX="56928" custScaleY="45652" custLinFactY="-88708" custLinFactNeighborX="-2748" custLinFactNeighborY="-100000"/>
      <dgm:spPr/>
      <dgm:t>
        <a:bodyPr/>
        <a:lstStyle/>
        <a:p>
          <a:endParaRPr lang="fr-CA"/>
        </a:p>
      </dgm:t>
    </dgm:pt>
    <dgm:pt modelId="{6040CA68-BEF7-42E4-9BE8-C3DB53066088}" type="sibTrans" cxnId="{CBC366DD-5789-40AC-84BA-3CEE1CA59462}">
      <dgm:prSet/>
      <dgm:spPr/>
      <dgm:t>
        <a:bodyPr/>
        <a:lstStyle/>
        <a:p>
          <a:endParaRPr lang="fr-CA"/>
        </a:p>
      </dgm:t>
    </dgm:pt>
    <dgm:pt modelId="{7E53C94C-BA20-404B-AB54-0B82E4F7BBE6}" type="pres">
      <dgm:prSet presAssocID="{EE486CD4-517E-43B7-9C24-BCB3F0905D6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CA"/>
        </a:p>
      </dgm:t>
    </dgm:pt>
    <dgm:pt modelId="{A1BEEFC1-620D-446C-90D2-0661E82A02C1}" type="pres">
      <dgm:prSet presAssocID="{A84AD09B-8DA6-4603-8463-31EAC2F2E63A}" presName="centerShape" presStyleLbl="node0" presStyleIdx="0" presStyleCnt="1" custScaleX="120095" custLinFactNeighborX="-606" custLinFactNeighborY="-27401"/>
      <dgm:spPr/>
      <dgm:t>
        <a:bodyPr/>
        <a:lstStyle/>
        <a:p>
          <a:endParaRPr lang="fr-CA"/>
        </a:p>
      </dgm:t>
    </dgm:pt>
    <dgm:pt modelId="{87400A95-C1FB-4D2B-9144-269E975682F1}" type="pres">
      <dgm:prSet presAssocID="{21B0C6D8-D9FF-4E36-B8D0-EAA189D3F05E}" presName="parTrans" presStyleLbl="bgSibTrans2D1" presStyleIdx="0" presStyleCnt="2" custAng="14351674" custFlipVert="1" custScaleX="60858" custScaleY="53195" custLinFactY="-100000" custLinFactNeighborX="-8934" custLinFactNeighborY="-106229"/>
      <dgm:spPr/>
      <dgm:t>
        <a:bodyPr/>
        <a:lstStyle/>
        <a:p>
          <a:endParaRPr lang="fr-CA"/>
        </a:p>
      </dgm:t>
    </dgm:pt>
    <dgm:pt modelId="{05F1F1E4-4385-4B0B-A5DB-A63EA45B7D07}" type="pres">
      <dgm:prSet presAssocID="{FF2F710B-A387-4AD3-BC9B-FF614E953969}" presName="node" presStyleLbl="node1" presStyleIdx="0" presStyleCnt="2" custScaleX="84830" custScaleY="137604" custRadScaleRad="82094" custRadScaleInc="-32099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2C54C68B-5E2D-4791-B960-7AF4B3A63CF0}" type="pres">
      <dgm:prSet presAssocID="{44F19433-E8AD-44C0-A540-C8EB8A2EEFDC}" presName="parTrans" presStyleLbl="bgSibTrans2D1" presStyleIdx="1" presStyleCnt="2" custAng="11541129" custScaleX="56928" custScaleY="45652" custLinFactY="-100000" custLinFactNeighborX="-1211" custLinFactNeighborY="-105924"/>
      <dgm:spPr/>
      <dgm:t>
        <a:bodyPr/>
        <a:lstStyle/>
        <a:p>
          <a:endParaRPr lang="fr-CA"/>
        </a:p>
      </dgm:t>
    </dgm:pt>
    <dgm:pt modelId="{9A2DE680-F2A3-4AB0-BDB1-60046BAEC917}" type="pres">
      <dgm:prSet presAssocID="{07149570-D882-40D7-A29E-DA01CC3B61EE}" presName="node" presStyleLbl="node1" presStyleIdx="1" presStyleCnt="2" custScaleX="81826" custScaleY="131362" custRadScaleRad="82119" custRadScaleInc="31659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</dgm:ptLst>
  <dgm:cxnLst>
    <dgm:cxn modelId="{4ED8E5C0-75E1-4CBE-B4C2-6DBB93138D06}" srcId="{A84AD09B-8DA6-4603-8463-31EAC2F2E63A}" destId="{FF2F710B-A387-4AD3-BC9B-FF614E953969}" srcOrd="0" destOrd="0" parTransId="{21B0C6D8-D9FF-4E36-B8D0-EAA189D3F05E}" sibTransId="{846FC2EB-E9EF-4D28-9A02-33F50989DCB8}"/>
    <dgm:cxn modelId="{A1B1C4D4-2FAE-4FDA-968B-8A39D8AB7E8B}" srcId="{A84AD09B-8DA6-4603-8463-31EAC2F2E63A}" destId="{07149570-D882-40D7-A29E-DA01CC3B61EE}" srcOrd="1" destOrd="0" parTransId="{44F19433-E8AD-44C0-A540-C8EB8A2EEFDC}" sibTransId="{55D4CF3F-94AA-4C4F-A779-D1F106164546}"/>
    <dgm:cxn modelId="{CBC366DD-5789-40AC-84BA-3CEE1CA59462}" srcId="{EE486CD4-517E-43B7-9C24-BCB3F0905D64}" destId="{FB8E6315-1D30-48A4-B13E-A4ED176EB2B8}" srcOrd="1" destOrd="0" parTransId="{C07ED772-6582-4169-887B-9C028046CBF7}" sibTransId="{6040CA68-BEF7-42E4-9BE8-C3DB53066088}"/>
    <dgm:cxn modelId="{D2BB4C07-6107-451B-9B57-2A281C78A084}" type="presOf" srcId="{FF2F710B-A387-4AD3-BC9B-FF614E953969}" destId="{05F1F1E4-4385-4B0B-A5DB-A63EA45B7D07}" srcOrd="0" destOrd="0" presId="urn:microsoft.com/office/officeart/2005/8/layout/radial4"/>
    <dgm:cxn modelId="{3F9507BD-8AB9-417A-BC9C-FA5098F9AB76}" srcId="{EE486CD4-517E-43B7-9C24-BCB3F0905D64}" destId="{A84AD09B-8DA6-4603-8463-31EAC2F2E63A}" srcOrd="0" destOrd="0" parTransId="{3FF81D0D-A088-482C-B2DB-948E85AE86B7}" sibTransId="{11780AA3-4168-4297-BD68-AD6E6D64CADB}"/>
    <dgm:cxn modelId="{563302D5-ADDA-4882-8EA9-700A5C47C61E}" type="presOf" srcId="{21B0C6D8-D9FF-4E36-B8D0-EAA189D3F05E}" destId="{87400A95-C1FB-4D2B-9144-269E975682F1}" srcOrd="0" destOrd="0" presId="urn:microsoft.com/office/officeart/2005/8/layout/radial4"/>
    <dgm:cxn modelId="{7212576A-6438-41E2-8467-D2826D98F27E}" type="presOf" srcId="{EE486CD4-517E-43B7-9C24-BCB3F0905D64}" destId="{7E53C94C-BA20-404B-AB54-0B82E4F7BBE6}" srcOrd="0" destOrd="0" presId="urn:microsoft.com/office/officeart/2005/8/layout/radial4"/>
    <dgm:cxn modelId="{C52EAB8A-DA2F-4855-B5C3-FA20F407CB02}" type="presOf" srcId="{A84AD09B-8DA6-4603-8463-31EAC2F2E63A}" destId="{A1BEEFC1-620D-446C-90D2-0661E82A02C1}" srcOrd="0" destOrd="0" presId="urn:microsoft.com/office/officeart/2005/8/layout/radial4"/>
    <dgm:cxn modelId="{B0062D92-D053-4B0A-A883-307BDBBFE052}" type="presOf" srcId="{07149570-D882-40D7-A29E-DA01CC3B61EE}" destId="{9A2DE680-F2A3-4AB0-BDB1-60046BAEC917}" srcOrd="0" destOrd="0" presId="urn:microsoft.com/office/officeart/2005/8/layout/radial4"/>
    <dgm:cxn modelId="{BDA4B0BC-2A8B-4D67-8CEC-5558E7AB13EE}" type="presOf" srcId="{44F19433-E8AD-44C0-A540-C8EB8A2EEFDC}" destId="{2C54C68B-5E2D-4791-B960-7AF4B3A63CF0}" srcOrd="0" destOrd="0" presId="urn:microsoft.com/office/officeart/2005/8/layout/radial4"/>
    <dgm:cxn modelId="{648726E6-9930-46DF-BD1B-8A8855195F78}" type="presParOf" srcId="{7E53C94C-BA20-404B-AB54-0B82E4F7BBE6}" destId="{A1BEEFC1-620D-446C-90D2-0661E82A02C1}" srcOrd="0" destOrd="0" presId="urn:microsoft.com/office/officeart/2005/8/layout/radial4"/>
    <dgm:cxn modelId="{5D86923F-7473-4D7F-91CA-F2F3AF876847}" type="presParOf" srcId="{7E53C94C-BA20-404B-AB54-0B82E4F7BBE6}" destId="{87400A95-C1FB-4D2B-9144-269E975682F1}" srcOrd="1" destOrd="0" presId="urn:microsoft.com/office/officeart/2005/8/layout/radial4"/>
    <dgm:cxn modelId="{52A85186-920D-4F14-B523-12162E5C6346}" type="presParOf" srcId="{7E53C94C-BA20-404B-AB54-0B82E4F7BBE6}" destId="{05F1F1E4-4385-4B0B-A5DB-A63EA45B7D07}" srcOrd="2" destOrd="0" presId="urn:microsoft.com/office/officeart/2005/8/layout/radial4"/>
    <dgm:cxn modelId="{2ED1073B-24AC-44B7-B381-BF2F69A85F0A}" type="presParOf" srcId="{7E53C94C-BA20-404B-AB54-0B82E4F7BBE6}" destId="{2C54C68B-5E2D-4791-B960-7AF4B3A63CF0}" srcOrd="3" destOrd="0" presId="urn:microsoft.com/office/officeart/2005/8/layout/radial4"/>
    <dgm:cxn modelId="{9B2F8C30-3B25-4C58-A921-5BD44F9D8C51}" type="presParOf" srcId="{7E53C94C-BA20-404B-AB54-0B82E4F7BBE6}" destId="{9A2DE680-F2A3-4AB0-BDB1-60046BAEC917}" srcOrd="4" destOrd="0" presId="urn:microsoft.com/office/officeart/2005/8/layout/radial4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FDD18D-2CE6-46A3-A0CE-3A812A53528D}" type="doc">
      <dgm:prSet loTypeId="urn:microsoft.com/office/officeart/2005/8/layout/radial5" loCatId="cycle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fr-CA"/>
        </a:p>
      </dgm:t>
    </dgm:pt>
    <dgm:pt modelId="{D3E5EFD8-BC10-4BBF-8A19-A3352184B796}">
      <dgm:prSet phldrT="[Texte]" custT="1"/>
      <dgm:spPr>
        <a:solidFill>
          <a:srgbClr val="F1C715">
            <a:alpha val="80000"/>
          </a:srgbClr>
        </a:solidFill>
        <a:ln w="38100"/>
      </dgm:spPr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fr-CA" sz="32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Blogue de classe</a:t>
          </a:r>
          <a:endParaRPr lang="fr-CA" sz="3200" b="1" cap="none" spc="0" dirty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F73D9315-7114-4E52-AF8F-EB56D4853BEB}" type="parTrans" cxnId="{78479067-5482-4F1C-B743-22D7153882AC}">
      <dgm:prSet/>
      <dgm:spPr/>
      <dgm:t>
        <a:bodyPr/>
        <a:lstStyle/>
        <a:p>
          <a:endParaRPr lang="fr-CA"/>
        </a:p>
      </dgm:t>
    </dgm:pt>
    <dgm:pt modelId="{E67B2BB5-E2ED-4A83-B0E2-E9367C625CC7}" type="sibTrans" cxnId="{78479067-5482-4F1C-B743-22D7153882AC}">
      <dgm:prSet/>
      <dgm:spPr/>
      <dgm:t>
        <a:bodyPr/>
        <a:lstStyle/>
        <a:p>
          <a:endParaRPr lang="fr-CA"/>
        </a:p>
      </dgm:t>
    </dgm:pt>
    <dgm:pt modelId="{75FAB96A-35C7-4005-9461-02A6956DF7DC}">
      <dgm:prSet phldrT="[Texte]" custT="1"/>
      <dgm:spPr>
        <a:solidFill>
          <a:schemeClr val="bg2">
            <a:lumMod val="75000"/>
            <a:alpha val="60000"/>
          </a:schemeClr>
        </a:solidFill>
        <a:ln w="63500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fr-CA" sz="2400" dirty="0" smtClean="0">
              <a:solidFill>
                <a:srgbClr val="E6AF00"/>
              </a:solidFill>
            </a:rPr>
            <a:t>Augmenter  la motivation en écriture.</a:t>
          </a:r>
          <a:endParaRPr lang="fr-CA" sz="2400" dirty="0">
            <a:solidFill>
              <a:srgbClr val="E6AF00"/>
            </a:solidFill>
          </a:endParaRPr>
        </a:p>
      </dgm:t>
    </dgm:pt>
    <dgm:pt modelId="{E3FCA775-07C8-450B-A166-8A56C7D93CE9}" type="parTrans" cxnId="{FDCA1663-167B-4AA0-B046-441804600B87}">
      <dgm:prSet/>
      <dgm:spPr/>
      <dgm:t>
        <a:bodyPr/>
        <a:lstStyle/>
        <a:p>
          <a:endParaRPr lang="fr-CA"/>
        </a:p>
      </dgm:t>
    </dgm:pt>
    <dgm:pt modelId="{414C24E6-E157-4DD9-8538-F6D92C4C9859}" type="sibTrans" cxnId="{FDCA1663-167B-4AA0-B046-441804600B87}">
      <dgm:prSet/>
      <dgm:spPr/>
      <dgm:t>
        <a:bodyPr/>
        <a:lstStyle/>
        <a:p>
          <a:endParaRPr lang="fr-CA"/>
        </a:p>
      </dgm:t>
    </dgm:pt>
    <dgm:pt modelId="{B0BDB267-73A8-4B44-B98F-05A5C8D4EE48}">
      <dgm:prSet phldrT="[Texte]" custT="1"/>
      <dgm:spPr>
        <a:solidFill>
          <a:schemeClr val="bg2">
            <a:lumMod val="75000"/>
            <a:alpha val="80000"/>
          </a:schemeClr>
        </a:solidFill>
        <a:ln w="63500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fr-CA" sz="2400" dirty="0" smtClean="0">
              <a:solidFill>
                <a:srgbClr val="E6AF00"/>
              </a:solidFill>
            </a:rPr>
            <a:t>Faciliter la publication </a:t>
          </a:r>
          <a:br>
            <a:rPr lang="fr-CA" sz="2400" dirty="0" smtClean="0">
              <a:solidFill>
                <a:srgbClr val="E6AF00"/>
              </a:solidFill>
            </a:rPr>
          </a:br>
          <a:r>
            <a:rPr lang="fr-CA" sz="2400" dirty="0" smtClean="0">
              <a:solidFill>
                <a:srgbClr val="E6AF00"/>
              </a:solidFill>
            </a:rPr>
            <a:t>des écrits.</a:t>
          </a:r>
          <a:endParaRPr lang="fr-CA" sz="2400" dirty="0">
            <a:solidFill>
              <a:srgbClr val="E6AF00"/>
            </a:solidFill>
          </a:endParaRPr>
        </a:p>
      </dgm:t>
    </dgm:pt>
    <dgm:pt modelId="{8048CC31-3007-4DB5-9207-B807DA8131D2}" type="parTrans" cxnId="{26FDA909-85F4-466F-BFFE-4F0FE7951FEE}">
      <dgm:prSet/>
      <dgm:spPr/>
      <dgm:t>
        <a:bodyPr/>
        <a:lstStyle/>
        <a:p>
          <a:endParaRPr lang="fr-CA"/>
        </a:p>
      </dgm:t>
    </dgm:pt>
    <dgm:pt modelId="{766F5A06-7B5E-4C9C-A38D-ACE00AE712DA}" type="sibTrans" cxnId="{26FDA909-85F4-466F-BFFE-4F0FE7951FEE}">
      <dgm:prSet/>
      <dgm:spPr/>
      <dgm:t>
        <a:bodyPr/>
        <a:lstStyle/>
        <a:p>
          <a:endParaRPr lang="fr-CA"/>
        </a:p>
      </dgm:t>
    </dgm:pt>
    <dgm:pt modelId="{9B0117B1-DC0F-4608-8C93-A2C901AA529C}">
      <dgm:prSet custT="1"/>
      <dgm:spPr>
        <a:solidFill>
          <a:schemeClr val="bg2">
            <a:lumMod val="75000"/>
            <a:alpha val="60000"/>
          </a:schemeClr>
        </a:solidFill>
        <a:ln w="63500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fr-CA" sz="2400" dirty="0" smtClean="0">
              <a:solidFill>
                <a:srgbClr val="E6AF00"/>
              </a:solidFill>
            </a:rPr>
            <a:t>Lire et commenter les textes de ses pairs. </a:t>
          </a:r>
        </a:p>
      </dgm:t>
    </dgm:pt>
    <dgm:pt modelId="{ED43EAF0-93EA-4D84-B136-FB6FC0E48CFF}" type="parTrans" cxnId="{D5FEE468-8F8D-4B38-85D6-B3D3053F88F2}">
      <dgm:prSet/>
      <dgm:spPr/>
      <dgm:t>
        <a:bodyPr/>
        <a:lstStyle/>
        <a:p>
          <a:endParaRPr lang="fr-CA"/>
        </a:p>
      </dgm:t>
    </dgm:pt>
    <dgm:pt modelId="{AB7DD838-FC93-41D6-8E21-66AD973DF8C7}" type="sibTrans" cxnId="{D5FEE468-8F8D-4B38-85D6-B3D3053F88F2}">
      <dgm:prSet/>
      <dgm:spPr/>
      <dgm:t>
        <a:bodyPr/>
        <a:lstStyle/>
        <a:p>
          <a:endParaRPr lang="fr-CA"/>
        </a:p>
      </dgm:t>
    </dgm:pt>
    <dgm:pt modelId="{8CFF0A6F-C1EC-4CC7-B585-595A552AB094}">
      <dgm:prSet phldrT="[Texte]" custT="1"/>
      <dgm:spPr>
        <a:solidFill>
          <a:schemeClr val="bg2">
            <a:lumMod val="75000"/>
            <a:alpha val="60000"/>
          </a:schemeClr>
        </a:solidFill>
        <a:ln w="63500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fr-CA" sz="2400" dirty="0" smtClean="0">
              <a:solidFill>
                <a:srgbClr val="E6AF00"/>
              </a:solidFill>
            </a:rPr>
            <a:t>Réunir des outils pédagogiques.</a:t>
          </a:r>
          <a:endParaRPr lang="fr-CA" sz="2400" dirty="0">
            <a:solidFill>
              <a:srgbClr val="E6AF00"/>
            </a:solidFill>
          </a:endParaRPr>
        </a:p>
      </dgm:t>
    </dgm:pt>
    <dgm:pt modelId="{31CF1A3C-1592-40EE-A178-623F12C5D83E}" type="sibTrans" cxnId="{FE94C9C9-C1D0-41D2-98FE-7FF28A686D96}">
      <dgm:prSet/>
      <dgm:spPr/>
      <dgm:t>
        <a:bodyPr/>
        <a:lstStyle/>
        <a:p>
          <a:endParaRPr lang="fr-CA"/>
        </a:p>
      </dgm:t>
    </dgm:pt>
    <dgm:pt modelId="{212882C5-29F4-4B54-A214-73BBD3C71363}" type="parTrans" cxnId="{FE94C9C9-C1D0-41D2-98FE-7FF28A686D96}">
      <dgm:prSet/>
      <dgm:spPr/>
      <dgm:t>
        <a:bodyPr/>
        <a:lstStyle/>
        <a:p>
          <a:endParaRPr lang="fr-CA"/>
        </a:p>
      </dgm:t>
    </dgm:pt>
    <dgm:pt modelId="{D31A4107-5592-4128-B5B8-D9CB3F5F15C4}">
      <dgm:prSet custT="1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>
        <a:solidFill>
          <a:schemeClr val="bg2">
            <a:lumMod val="75000"/>
          </a:schemeClr>
        </a:solidFill>
        <a:ln w="63500" cmpd="sng"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fr-CA" sz="2400" dirty="0" smtClean="0">
              <a:solidFill>
                <a:srgbClr val="FABE00"/>
              </a:solidFill>
            </a:rPr>
            <a:t>Écrire pour un destinataire réel et authentique.</a:t>
          </a:r>
        </a:p>
      </dgm:t>
    </dgm:pt>
    <dgm:pt modelId="{64BBDD25-0762-4405-A792-5760338CF331}" type="parTrans" cxnId="{9155E5E9-84D6-4076-AD85-49F230907FCB}">
      <dgm:prSet/>
      <dgm:spPr/>
      <dgm:t>
        <a:bodyPr/>
        <a:lstStyle/>
        <a:p>
          <a:endParaRPr lang="fr-CA"/>
        </a:p>
      </dgm:t>
    </dgm:pt>
    <dgm:pt modelId="{5564330A-DEFA-4D69-9485-72BE04B25833}" type="sibTrans" cxnId="{9155E5E9-84D6-4076-AD85-49F230907FCB}">
      <dgm:prSet/>
      <dgm:spPr/>
      <dgm:t>
        <a:bodyPr/>
        <a:lstStyle/>
        <a:p>
          <a:endParaRPr lang="fr-CA"/>
        </a:p>
      </dgm:t>
    </dgm:pt>
    <dgm:pt modelId="{0F066800-2DB7-4131-9917-18A15E182080}" type="pres">
      <dgm:prSet presAssocID="{42FDD18D-2CE6-46A3-A0CE-3A812A53528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CA"/>
        </a:p>
      </dgm:t>
    </dgm:pt>
    <dgm:pt modelId="{8155E212-9345-42F5-AFA9-0D619CD0A0DC}" type="pres">
      <dgm:prSet presAssocID="{D3E5EFD8-BC10-4BBF-8A19-A3352184B796}" presName="centerShape" presStyleLbl="node0" presStyleIdx="0" presStyleCnt="1" custScaleX="169957" custScaleY="103146" custLinFactNeighborX="-1856" custLinFactNeighborY="913"/>
      <dgm:spPr/>
      <dgm:t>
        <a:bodyPr/>
        <a:lstStyle/>
        <a:p>
          <a:endParaRPr lang="fr-CA"/>
        </a:p>
      </dgm:t>
    </dgm:pt>
    <dgm:pt modelId="{7329EC7A-C989-4CAF-9FE2-563605B2C642}" type="pres">
      <dgm:prSet presAssocID="{E3FCA775-07C8-450B-A166-8A56C7D93CE9}" presName="parTrans" presStyleLbl="sibTrans2D1" presStyleIdx="0" presStyleCnt="5"/>
      <dgm:spPr/>
      <dgm:t>
        <a:bodyPr/>
        <a:lstStyle/>
        <a:p>
          <a:endParaRPr lang="fr-CA"/>
        </a:p>
      </dgm:t>
    </dgm:pt>
    <dgm:pt modelId="{0B4F368F-4C2C-4285-8012-FA2146BF152F}" type="pres">
      <dgm:prSet presAssocID="{E3FCA775-07C8-450B-A166-8A56C7D93CE9}" presName="connectorText" presStyleLbl="sibTrans2D1" presStyleIdx="0" presStyleCnt="5"/>
      <dgm:spPr/>
      <dgm:t>
        <a:bodyPr/>
        <a:lstStyle/>
        <a:p>
          <a:endParaRPr lang="fr-CA"/>
        </a:p>
      </dgm:t>
    </dgm:pt>
    <dgm:pt modelId="{3C1BD25F-BF6D-4521-8124-8A8B34DA2482}" type="pres">
      <dgm:prSet presAssocID="{75FAB96A-35C7-4005-9461-02A6956DF7DC}" presName="node" presStyleLbl="node1" presStyleIdx="0" presStyleCnt="5" custScaleX="218654" custScaleY="72861" custRadScaleRad="89262" custRadScaleInc="499634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fr-CA"/>
        </a:p>
      </dgm:t>
    </dgm:pt>
    <dgm:pt modelId="{26B9E829-98AE-4681-973F-8615C318CFC1}" type="pres">
      <dgm:prSet presAssocID="{8048CC31-3007-4DB5-9207-B807DA8131D2}" presName="parTrans" presStyleLbl="sibTrans2D1" presStyleIdx="1" presStyleCnt="5" custLinFactNeighborX="11106" custLinFactNeighborY="16754"/>
      <dgm:spPr/>
      <dgm:t>
        <a:bodyPr/>
        <a:lstStyle/>
        <a:p>
          <a:endParaRPr lang="fr-CA"/>
        </a:p>
      </dgm:t>
    </dgm:pt>
    <dgm:pt modelId="{A80F510B-CA05-47BA-BD5B-FC9F8822F46C}" type="pres">
      <dgm:prSet presAssocID="{8048CC31-3007-4DB5-9207-B807DA8131D2}" presName="connectorText" presStyleLbl="sibTrans2D1" presStyleIdx="1" presStyleCnt="5"/>
      <dgm:spPr/>
      <dgm:t>
        <a:bodyPr/>
        <a:lstStyle/>
        <a:p>
          <a:endParaRPr lang="fr-CA"/>
        </a:p>
      </dgm:t>
    </dgm:pt>
    <dgm:pt modelId="{2C262FC1-0D79-4623-9640-508D4133E4DE}" type="pres">
      <dgm:prSet presAssocID="{B0BDB267-73A8-4B44-B98F-05A5C8D4EE48}" presName="node" presStyleLbl="node1" presStyleIdx="1" presStyleCnt="5" custScaleX="245182" custScaleY="69005" custRadScaleRad="149519" custRadScaleInc="-54370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fr-CA"/>
        </a:p>
      </dgm:t>
    </dgm:pt>
    <dgm:pt modelId="{470B95F7-0BF4-402E-B214-753C08802F86}" type="pres">
      <dgm:prSet presAssocID="{212882C5-29F4-4B54-A214-73BBD3C71363}" presName="parTrans" presStyleLbl="sibTrans2D1" presStyleIdx="2" presStyleCnt="5" custAng="274692" custLinFactNeighborX="-109" custLinFactNeighborY="18879"/>
      <dgm:spPr/>
      <dgm:t>
        <a:bodyPr/>
        <a:lstStyle/>
        <a:p>
          <a:endParaRPr lang="fr-CA"/>
        </a:p>
      </dgm:t>
    </dgm:pt>
    <dgm:pt modelId="{C81E0C14-9865-4FC1-8E5E-1A86E4443942}" type="pres">
      <dgm:prSet presAssocID="{212882C5-29F4-4B54-A214-73BBD3C71363}" presName="connectorText" presStyleLbl="sibTrans2D1" presStyleIdx="2" presStyleCnt="5"/>
      <dgm:spPr/>
      <dgm:t>
        <a:bodyPr/>
        <a:lstStyle/>
        <a:p>
          <a:endParaRPr lang="fr-CA"/>
        </a:p>
      </dgm:t>
    </dgm:pt>
    <dgm:pt modelId="{241A1C4A-004C-4E84-A6C8-ACBB25137CBF}" type="pres">
      <dgm:prSet presAssocID="{8CFF0A6F-C1EC-4CC7-B585-595A552AB094}" presName="node" presStyleLbl="node1" presStyleIdx="2" presStyleCnt="5" custScaleX="158723" custScaleY="97570" custRadScaleRad="152686" custRadScaleInc="-143150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fr-CA"/>
        </a:p>
      </dgm:t>
    </dgm:pt>
    <dgm:pt modelId="{24B9C361-4043-4DF6-BCD4-5FFA5CA57CDB}" type="pres">
      <dgm:prSet presAssocID="{ED43EAF0-93EA-4D84-B136-FB6FC0E48CFF}" presName="parTrans" presStyleLbl="sibTrans2D1" presStyleIdx="3" presStyleCnt="5" custLinFactNeighborX="15830" custLinFactNeighborY="19447"/>
      <dgm:spPr/>
      <dgm:t>
        <a:bodyPr/>
        <a:lstStyle/>
        <a:p>
          <a:endParaRPr lang="fr-CA"/>
        </a:p>
      </dgm:t>
    </dgm:pt>
    <dgm:pt modelId="{A832892B-2270-4093-9F37-E27BB1AC4A0B}" type="pres">
      <dgm:prSet presAssocID="{ED43EAF0-93EA-4D84-B136-FB6FC0E48CFF}" presName="connectorText" presStyleLbl="sibTrans2D1" presStyleIdx="3" presStyleCnt="5"/>
      <dgm:spPr/>
      <dgm:t>
        <a:bodyPr/>
        <a:lstStyle/>
        <a:p>
          <a:endParaRPr lang="fr-CA"/>
        </a:p>
      </dgm:t>
    </dgm:pt>
    <dgm:pt modelId="{9F9A4F0F-04E7-47E2-BCE4-A20F55B6650C}" type="pres">
      <dgm:prSet presAssocID="{9B0117B1-DC0F-4608-8C93-A2C901AA529C}" presName="node" presStyleLbl="node1" presStyleIdx="3" presStyleCnt="5" custScaleX="139419" custScaleY="147201" custRadScaleRad="149537" custRadScaleInc="124033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fr-CA"/>
        </a:p>
      </dgm:t>
    </dgm:pt>
    <dgm:pt modelId="{6C1D871D-FB08-4A05-AE58-B5FCAD9EE875}" type="pres">
      <dgm:prSet presAssocID="{64BBDD25-0762-4405-A792-5760338CF331}" presName="parTrans" presStyleLbl="sibTrans2D1" presStyleIdx="4" presStyleCnt="5" custLinFactNeighborX="-8556" custLinFactNeighborY="18586"/>
      <dgm:spPr/>
      <dgm:t>
        <a:bodyPr/>
        <a:lstStyle/>
        <a:p>
          <a:endParaRPr lang="fr-CA"/>
        </a:p>
      </dgm:t>
    </dgm:pt>
    <dgm:pt modelId="{8F56FE45-F017-4515-8AC3-332BE4EDCF9E}" type="pres">
      <dgm:prSet presAssocID="{64BBDD25-0762-4405-A792-5760338CF331}" presName="connectorText" presStyleLbl="sibTrans2D1" presStyleIdx="4" presStyleCnt="5"/>
      <dgm:spPr/>
      <dgm:t>
        <a:bodyPr/>
        <a:lstStyle/>
        <a:p>
          <a:endParaRPr lang="fr-CA"/>
        </a:p>
      </dgm:t>
    </dgm:pt>
    <dgm:pt modelId="{FD96865F-9593-4D7C-A531-DC6E9E375667}" type="pres">
      <dgm:prSet presAssocID="{D31A4107-5592-4128-B5B8-D9CB3F5F15C4}" presName="node" presStyleLbl="node1" presStyleIdx="4" presStyleCnt="5" custScaleX="228660" custScaleY="70337" custRadScaleRad="139963" custRadScaleInc="62806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fr-CA"/>
        </a:p>
      </dgm:t>
    </dgm:pt>
  </dgm:ptLst>
  <dgm:cxnLst>
    <dgm:cxn modelId="{5E5A0388-1585-4748-B79D-A8E7DFE51E42}" type="presOf" srcId="{D3E5EFD8-BC10-4BBF-8A19-A3352184B796}" destId="{8155E212-9345-42F5-AFA9-0D619CD0A0DC}" srcOrd="0" destOrd="0" presId="urn:microsoft.com/office/officeart/2005/8/layout/radial5"/>
    <dgm:cxn modelId="{D5FEE468-8F8D-4B38-85D6-B3D3053F88F2}" srcId="{D3E5EFD8-BC10-4BBF-8A19-A3352184B796}" destId="{9B0117B1-DC0F-4608-8C93-A2C901AA529C}" srcOrd="3" destOrd="0" parTransId="{ED43EAF0-93EA-4D84-B136-FB6FC0E48CFF}" sibTransId="{AB7DD838-FC93-41D6-8E21-66AD973DF8C7}"/>
    <dgm:cxn modelId="{78479067-5482-4F1C-B743-22D7153882AC}" srcId="{42FDD18D-2CE6-46A3-A0CE-3A812A53528D}" destId="{D3E5EFD8-BC10-4BBF-8A19-A3352184B796}" srcOrd="0" destOrd="0" parTransId="{F73D9315-7114-4E52-AF8F-EB56D4853BEB}" sibTransId="{E67B2BB5-E2ED-4A83-B0E2-E9367C625CC7}"/>
    <dgm:cxn modelId="{F4794630-81D6-4BF2-BB14-8856ED18373F}" type="presOf" srcId="{64BBDD25-0762-4405-A792-5760338CF331}" destId="{8F56FE45-F017-4515-8AC3-332BE4EDCF9E}" srcOrd="1" destOrd="0" presId="urn:microsoft.com/office/officeart/2005/8/layout/radial5"/>
    <dgm:cxn modelId="{26FDA909-85F4-466F-BFFE-4F0FE7951FEE}" srcId="{D3E5EFD8-BC10-4BBF-8A19-A3352184B796}" destId="{B0BDB267-73A8-4B44-B98F-05A5C8D4EE48}" srcOrd="1" destOrd="0" parTransId="{8048CC31-3007-4DB5-9207-B807DA8131D2}" sibTransId="{766F5A06-7B5E-4C9C-A38D-ACE00AE712DA}"/>
    <dgm:cxn modelId="{C347AEBF-F947-42AC-BCCB-10E8A14FAD6D}" type="presOf" srcId="{ED43EAF0-93EA-4D84-B136-FB6FC0E48CFF}" destId="{24B9C361-4043-4DF6-BCD4-5FFA5CA57CDB}" srcOrd="0" destOrd="0" presId="urn:microsoft.com/office/officeart/2005/8/layout/radial5"/>
    <dgm:cxn modelId="{524B5A19-8AF1-4BFA-9DD7-4EAA3CEE50A3}" type="presOf" srcId="{8048CC31-3007-4DB5-9207-B807DA8131D2}" destId="{26B9E829-98AE-4681-973F-8615C318CFC1}" srcOrd="0" destOrd="0" presId="urn:microsoft.com/office/officeart/2005/8/layout/radial5"/>
    <dgm:cxn modelId="{FE94C9C9-C1D0-41D2-98FE-7FF28A686D96}" srcId="{D3E5EFD8-BC10-4BBF-8A19-A3352184B796}" destId="{8CFF0A6F-C1EC-4CC7-B585-595A552AB094}" srcOrd="2" destOrd="0" parTransId="{212882C5-29F4-4B54-A214-73BBD3C71363}" sibTransId="{31CF1A3C-1592-40EE-A178-623F12C5D83E}"/>
    <dgm:cxn modelId="{F684EA18-0BF2-4E61-8950-7D3AA3A9A14F}" type="presOf" srcId="{8CFF0A6F-C1EC-4CC7-B585-595A552AB094}" destId="{241A1C4A-004C-4E84-A6C8-ACBB25137CBF}" srcOrd="0" destOrd="0" presId="urn:microsoft.com/office/officeart/2005/8/layout/radial5"/>
    <dgm:cxn modelId="{A23A77B8-0291-46DD-A107-FDC4D6A47C2E}" type="presOf" srcId="{D31A4107-5592-4128-B5B8-D9CB3F5F15C4}" destId="{FD96865F-9593-4D7C-A531-DC6E9E375667}" srcOrd="0" destOrd="0" presId="urn:microsoft.com/office/officeart/2005/8/layout/radial5"/>
    <dgm:cxn modelId="{970A344E-86AF-497B-A10F-BF772E1F8D29}" type="presOf" srcId="{E3FCA775-07C8-450B-A166-8A56C7D93CE9}" destId="{7329EC7A-C989-4CAF-9FE2-563605B2C642}" srcOrd="0" destOrd="0" presId="urn:microsoft.com/office/officeart/2005/8/layout/radial5"/>
    <dgm:cxn modelId="{4B7AE1AC-FB6B-40F1-86F7-CE3A7DB5F70A}" type="presOf" srcId="{64BBDD25-0762-4405-A792-5760338CF331}" destId="{6C1D871D-FB08-4A05-AE58-B5FCAD9EE875}" srcOrd="0" destOrd="0" presId="urn:microsoft.com/office/officeart/2005/8/layout/radial5"/>
    <dgm:cxn modelId="{573F1EE4-B38C-4A3C-9C23-9B4411B19D22}" type="presOf" srcId="{B0BDB267-73A8-4B44-B98F-05A5C8D4EE48}" destId="{2C262FC1-0D79-4623-9640-508D4133E4DE}" srcOrd="0" destOrd="0" presId="urn:microsoft.com/office/officeart/2005/8/layout/radial5"/>
    <dgm:cxn modelId="{3F5203B7-20DF-4332-8CC4-A0B795FCFA3C}" type="presOf" srcId="{ED43EAF0-93EA-4D84-B136-FB6FC0E48CFF}" destId="{A832892B-2270-4093-9F37-E27BB1AC4A0B}" srcOrd="1" destOrd="0" presId="urn:microsoft.com/office/officeart/2005/8/layout/radial5"/>
    <dgm:cxn modelId="{850F29DA-3AC0-4002-81C4-13B0758C50D7}" type="presOf" srcId="{E3FCA775-07C8-450B-A166-8A56C7D93CE9}" destId="{0B4F368F-4C2C-4285-8012-FA2146BF152F}" srcOrd="1" destOrd="0" presId="urn:microsoft.com/office/officeart/2005/8/layout/radial5"/>
    <dgm:cxn modelId="{0273707F-CF34-4E50-AEE1-6B5FC0EA1248}" type="presOf" srcId="{42FDD18D-2CE6-46A3-A0CE-3A812A53528D}" destId="{0F066800-2DB7-4131-9917-18A15E182080}" srcOrd="0" destOrd="0" presId="urn:microsoft.com/office/officeart/2005/8/layout/radial5"/>
    <dgm:cxn modelId="{0450C2AF-D89D-4521-A0C4-0277A983DD70}" type="presOf" srcId="{75FAB96A-35C7-4005-9461-02A6956DF7DC}" destId="{3C1BD25F-BF6D-4521-8124-8A8B34DA2482}" srcOrd="0" destOrd="0" presId="urn:microsoft.com/office/officeart/2005/8/layout/radial5"/>
    <dgm:cxn modelId="{9155E5E9-84D6-4076-AD85-49F230907FCB}" srcId="{D3E5EFD8-BC10-4BBF-8A19-A3352184B796}" destId="{D31A4107-5592-4128-B5B8-D9CB3F5F15C4}" srcOrd="4" destOrd="0" parTransId="{64BBDD25-0762-4405-A792-5760338CF331}" sibTransId="{5564330A-DEFA-4D69-9485-72BE04B25833}"/>
    <dgm:cxn modelId="{2A86F371-8F28-4255-A5E9-E38AC84CA251}" type="presOf" srcId="{9B0117B1-DC0F-4608-8C93-A2C901AA529C}" destId="{9F9A4F0F-04E7-47E2-BCE4-A20F55B6650C}" srcOrd="0" destOrd="0" presId="urn:microsoft.com/office/officeart/2005/8/layout/radial5"/>
    <dgm:cxn modelId="{FDCA1663-167B-4AA0-B046-441804600B87}" srcId="{D3E5EFD8-BC10-4BBF-8A19-A3352184B796}" destId="{75FAB96A-35C7-4005-9461-02A6956DF7DC}" srcOrd="0" destOrd="0" parTransId="{E3FCA775-07C8-450B-A166-8A56C7D93CE9}" sibTransId="{414C24E6-E157-4DD9-8538-F6D92C4C9859}"/>
    <dgm:cxn modelId="{D71B9315-F002-464B-BE2F-66406820DB6D}" type="presOf" srcId="{8048CC31-3007-4DB5-9207-B807DA8131D2}" destId="{A80F510B-CA05-47BA-BD5B-FC9F8822F46C}" srcOrd="1" destOrd="0" presId="urn:microsoft.com/office/officeart/2005/8/layout/radial5"/>
    <dgm:cxn modelId="{5AE4B977-3F8A-4221-9BCE-62B25A68B825}" type="presOf" srcId="{212882C5-29F4-4B54-A214-73BBD3C71363}" destId="{C81E0C14-9865-4FC1-8E5E-1A86E4443942}" srcOrd="1" destOrd="0" presId="urn:microsoft.com/office/officeart/2005/8/layout/radial5"/>
    <dgm:cxn modelId="{7A5805B2-942B-47B4-9A37-FC11A4186DF0}" type="presOf" srcId="{212882C5-29F4-4B54-A214-73BBD3C71363}" destId="{470B95F7-0BF4-402E-B214-753C08802F86}" srcOrd="0" destOrd="0" presId="urn:microsoft.com/office/officeart/2005/8/layout/radial5"/>
    <dgm:cxn modelId="{E763F0F3-EB9D-404F-87F1-216BF8EAB8FF}" type="presParOf" srcId="{0F066800-2DB7-4131-9917-18A15E182080}" destId="{8155E212-9345-42F5-AFA9-0D619CD0A0DC}" srcOrd="0" destOrd="0" presId="urn:microsoft.com/office/officeart/2005/8/layout/radial5"/>
    <dgm:cxn modelId="{6DB977D5-BF16-403E-BD85-5F376973775B}" type="presParOf" srcId="{0F066800-2DB7-4131-9917-18A15E182080}" destId="{7329EC7A-C989-4CAF-9FE2-563605B2C642}" srcOrd="1" destOrd="0" presId="urn:microsoft.com/office/officeart/2005/8/layout/radial5"/>
    <dgm:cxn modelId="{2B908236-EEE7-42F0-B9EF-41008ED1F009}" type="presParOf" srcId="{7329EC7A-C989-4CAF-9FE2-563605B2C642}" destId="{0B4F368F-4C2C-4285-8012-FA2146BF152F}" srcOrd="0" destOrd="0" presId="urn:microsoft.com/office/officeart/2005/8/layout/radial5"/>
    <dgm:cxn modelId="{27FDA7B0-BFB6-45AE-946B-BBB3476C6089}" type="presParOf" srcId="{0F066800-2DB7-4131-9917-18A15E182080}" destId="{3C1BD25F-BF6D-4521-8124-8A8B34DA2482}" srcOrd="2" destOrd="0" presId="urn:microsoft.com/office/officeart/2005/8/layout/radial5"/>
    <dgm:cxn modelId="{0F860CD5-71EB-4568-BBAE-2B6254D72B2D}" type="presParOf" srcId="{0F066800-2DB7-4131-9917-18A15E182080}" destId="{26B9E829-98AE-4681-973F-8615C318CFC1}" srcOrd="3" destOrd="0" presId="urn:microsoft.com/office/officeart/2005/8/layout/radial5"/>
    <dgm:cxn modelId="{8D8F8248-2F68-4497-A33B-44CAB113A5F0}" type="presParOf" srcId="{26B9E829-98AE-4681-973F-8615C318CFC1}" destId="{A80F510B-CA05-47BA-BD5B-FC9F8822F46C}" srcOrd="0" destOrd="0" presId="urn:microsoft.com/office/officeart/2005/8/layout/radial5"/>
    <dgm:cxn modelId="{FDEF8087-8FCE-480B-BD59-D9053697122B}" type="presParOf" srcId="{0F066800-2DB7-4131-9917-18A15E182080}" destId="{2C262FC1-0D79-4623-9640-508D4133E4DE}" srcOrd="4" destOrd="0" presId="urn:microsoft.com/office/officeart/2005/8/layout/radial5"/>
    <dgm:cxn modelId="{9FDFFCAB-ACD0-4960-A3B3-0394B01CE41B}" type="presParOf" srcId="{0F066800-2DB7-4131-9917-18A15E182080}" destId="{470B95F7-0BF4-402E-B214-753C08802F86}" srcOrd="5" destOrd="0" presId="urn:microsoft.com/office/officeart/2005/8/layout/radial5"/>
    <dgm:cxn modelId="{430798DA-0B2A-441D-ADE7-B5FA52672885}" type="presParOf" srcId="{470B95F7-0BF4-402E-B214-753C08802F86}" destId="{C81E0C14-9865-4FC1-8E5E-1A86E4443942}" srcOrd="0" destOrd="0" presId="urn:microsoft.com/office/officeart/2005/8/layout/radial5"/>
    <dgm:cxn modelId="{3E2A98A9-4413-4418-A29D-0A51EB08C8C0}" type="presParOf" srcId="{0F066800-2DB7-4131-9917-18A15E182080}" destId="{241A1C4A-004C-4E84-A6C8-ACBB25137CBF}" srcOrd="6" destOrd="0" presId="urn:microsoft.com/office/officeart/2005/8/layout/radial5"/>
    <dgm:cxn modelId="{30E5E3EB-8F16-44B1-9020-DEF5CEFF2040}" type="presParOf" srcId="{0F066800-2DB7-4131-9917-18A15E182080}" destId="{24B9C361-4043-4DF6-BCD4-5FFA5CA57CDB}" srcOrd="7" destOrd="0" presId="urn:microsoft.com/office/officeart/2005/8/layout/radial5"/>
    <dgm:cxn modelId="{A8468E52-E572-415B-88FD-BC08EED4EE13}" type="presParOf" srcId="{24B9C361-4043-4DF6-BCD4-5FFA5CA57CDB}" destId="{A832892B-2270-4093-9F37-E27BB1AC4A0B}" srcOrd="0" destOrd="0" presId="urn:microsoft.com/office/officeart/2005/8/layout/radial5"/>
    <dgm:cxn modelId="{90C1491E-D4DE-4DDB-9F60-0FED468AE76D}" type="presParOf" srcId="{0F066800-2DB7-4131-9917-18A15E182080}" destId="{9F9A4F0F-04E7-47E2-BCE4-A20F55B6650C}" srcOrd="8" destOrd="0" presId="urn:microsoft.com/office/officeart/2005/8/layout/radial5"/>
    <dgm:cxn modelId="{B26D8FF5-9468-4C33-A03F-BCD70A8CB654}" type="presParOf" srcId="{0F066800-2DB7-4131-9917-18A15E182080}" destId="{6C1D871D-FB08-4A05-AE58-B5FCAD9EE875}" srcOrd="9" destOrd="0" presId="urn:microsoft.com/office/officeart/2005/8/layout/radial5"/>
    <dgm:cxn modelId="{39F5E791-BCE1-4FF1-83D5-DF155323874D}" type="presParOf" srcId="{6C1D871D-FB08-4A05-AE58-B5FCAD9EE875}" destId="{8F56FE45-F017-4515-8AC3-332BE4EDCF9E}" srcOrd="0" destOrd="0" presId="urn:microsoft.com/office/officeart/2005/8/layout/radial5"/>
    <dgm:cxn modelId="{B9AA049C-C76A-4409-A387-95669A392561}" type="presParOf" srcId="{0F066800-2DB7-4131-9917-18A15E182080}" destId="{FD96865F-9593-4D7C-A531-DC6E9E375667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53FFA5-3ED9-48E4-BA31-CFB42B961C63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fr-CA"/>
        </a:p>
      </dgm:t>
    </dgm:pt>
    <dgm:pt modelId="{67A412FE-E28A-405A-93B5-BBC8C49FBE3C}">
      <dgm:prSet custT="1"/>
      <dgm:spPr>
        <a:solidFill>
          <a:srgbClr val="E6AF00"/>
        </a:solidFill>
        <a:ln>
          <a:solidFill>
            <a:schemeClr val="bg1">
              <a:lumMod val="85000"/>
              <a:lumOff val="15000"/>
            </a:schemeClr>
          </a:solidFill>
        </a:ln>
      </dgm:spPr>
      <dgm:t>
        <a:bodyPr/>
        <a:lstStyle/>
        <a:p>
          <a:pPr rtl="0"/>
          <a:r>
            <a:rPr lang="fr-CA" sz="2200" dirty="0" smtClean="0">
              <a:solidFill>
                <a:schemeClr val="tx1"/>
              </a:solidFill>
            </a:rPr>
            <a:t>Accompagner l’élève de façon personnalisée.</a:t>
          </a:r>
          <a:endParaRPr lang="fr-CA" sz="1300" dirty="0">
            <a:solidFill>
              <a:schemeClr val="tx1"/>
            </a:solidFill>
          </a:endParaRPr>
        </a:p>
      </dgm:t>
    </dgm:pt>
    <dgm:pt modelId="{65C7F54C-8ED9-470C-AC6D-88047C81FECC}" type="parTrans" cxnId="{A08FF8CD-322E-4E8D-A94E-CB9F6344C63C}">
      <dgm:prSet/>
      <dgm:spPr/>
      <dgm:t>
        <a:bodyPr/>
        <a:lstStyle/>
        <a:p>
          <a:endParaRPr lang="fr-CA"/>
        </a:p>
      </dgm:t>
    </dgm:pt>
    <dgm:pt modelId="{E669E55C-DFC2-407A-B47D-31553DE5332C}" type="sibTrans" cxnId="{A08FF8CD-322E-4E8D-A94E-CB9F6344C63C}">
      <dgm:prSet/>
      <dgm:spPr/>
      <dgm:t>
        <a:bodyPr/>
        <a:lstStyle/>
        <a:p>
          <a:endParaRPr lang="fr-CA"/>
        </a:p>
      </dgm:t>
    </dgm:pt>
    <dgm:pt modelId="{EF22F869-4F79-4262-B0CA-839F2E230EA4}">
      <dgm:prSet custT="1"/>
      <dgm:spPr>
        <a:solidFill>
          <a:srgbClr val="F1C715">
            <a:alpha val="70000"/>
          </a:srgbClr>
        </a:solidFill>
        <a:ln>
          <a:solidFill>
            <a:schemeClr val="bg1">
              <a:lumMod val="85000"/>
              <a:lumOff val="15000"/>
            </a:schemeClr>
          </a:solidFill>
        </a:ln>
      </dgm:spPr>
      <dgm:t>
        <a:bodyPr/>
        <a:lstStyle/>
        <a:p>
          <a:pPr rtl="0"/>
          <a:r>
            <a:rPr lang="fr-CA" sz="2200" dirty="0" smtClean="0">
              <a:solidFill>
                <a:schemeClr val="tx1"/>
              </a:solidFill>
            </a:rPr>
            <a:t>Conserver des traces de toutes les versions.</a:t>
          </a:r>
          <a:endParaRPr lang="fr-CA" sz="2000" dirty="0">
            <a:solidFill>
              <a:schemeClr val="tx1"/>
            </a:solidFill>
          </a:endParaRPr>
        </a:p>
      </dgm:t>
    </dgm:pt>
    <dgm:pt modelId="{C44F953A-6561-462E-9420-8618F0B691A8}" type="parTrans" cxnId="{39D76B3C-A2BB-42BF-8DB4-082C5F364433}">
      <dgm:prSet/>
      <dgm:spPr/>
      <dgm:t>
        <a:bodyPr/>
        <a:lstStyle/>
        <a:p>
          <a:endParaRPr lang="fr-CA"/>
        </a:p>
      </dgm:t>
    </dgm:pt>
    <dgm:pt modelId="{AB56CACA-268C-4E51-92B2-989B9A34E437}" type="sibTrans" cxnId="{39D76B3C-A2BB-42BF-8DB4-082C5F364433}">
      <dgm:prSet/>
      <dgm:spPr/>
      <dgm:t>
        <a:bodyPr/>
        <a:lstStyle/>
        <a:p>
          <a:endParaRPr lang="fr-CA"/>
        </a:p>
      </dgm:t>
    </dgm:pt>
    <dgm:pt modelId="{769B38CF-ABDC-48ED-A4D3-310B1E868ACB}">
      <dgm:prSet custT="1"/>
      <dgm:spPr>
        <a:solidFill>
          <a:srgbClr val="E6AF00">
            <a:alpha val="60000"/>
          </a:srgbClr>
        </a:solidFill>
        <a:ln>
          <a:solidFill>
            <a:schemeClr val="bg1">
              <a:lumMod val="85000"/>
              <a:lumOff val="15000"/>
            </a:schemeClr>
          </a:solidFill>
        </a:ln>
      </dgm:spPr>
      <dgm:t>
        <a:bodyPr/>
        <a:lstStyle/>
        <a:p>
          <a:pPr rtl="0"/>
          <a:r>
            <a:rPr lang="fr-CA" sz="2200" dirty="0" smtClean="0">
              <a:solidFill>
                <a:schemeClr val="tx1"/>
              </a:solidFill>
            </a:rPr>
            <a:t>Simplifier l’échange entre les pairs (partage).</a:t>
          </a:r>
          <a:endParaRPr lang="fr-CA" sz="2200" dirty="0">
            <a:solidFill>
              <a:schemeClr val="tx1"/>
            </a:solidFill>
          </a:endParaRPr>
        </a:p>
      </dgm:t>
    </dgm:pt>
    <dgm:pt modelId="{20B2AB7A-3FCA-4BF2-A73C-2F23405DF060}" type="parTrans" cxnId="{96C460F6-08FC-4296-81D7-1B163E11BD89}">
      <dgm:prSet/>
      <dgm:spPr/>
      <dgm:t>
        <a:bodyPr/>
        <a:lstStyle/>
        <a:p>
          <a:endParaRPr lang="fr-CA"/>
        </a:p>
      </dgm:t>
    </dgm:pt>
    <dgm:pt modelId="{873FBBF0-B592-4BF8-A1D3-F3C302EC17D0}" type="sibTrans" cxnId="{96C460F6-08FC-4296-81D7-1B163E11BD89}">
      <dgm:prSet/>
      <dgm:spPr/>
      <dgm:t>
        <a:bodyPr/>
        <a:lstStyle/>
        <a:p>
          <a:endParaRPr lang="fr-CA"/>
        </a:p>
      </dgm:t>
    </dgm:pt>
    <dgm:pt modelId="{A1936740-A25C-45A2-A751-E725325DAA2D}">
      <dgm:prSet custT="1"/>
      <dgm:spPr>
        <a:solidFill>
          <a:srgbClr val="F1C715">
            <a:alpha val="50000"/>
          </a:srgbClr>
        </a:solidFill>
        <a:ln>
          <a:solidFill>
            <a:schemeClr val="bg1">
              <a:lumMod val="85000"/>
              <a:lumOff val="15000"/>
            </a:schemeClr>
          </a:solidFill>
        </a:ln>
      </dgm:spPr>
      <dgm:t>
        <a:bodyPr/>
        <a:lstStyle/>
        <a:p>
          <a:pPr rtl="0"/>
          <a:r>
            <a:rPr lang="fr-CA" sz="2200" dirty="0" smtClean="0">
              <a:solidFill>
                <a:schemeClr val="tx1"/>
              </a:solidFill>
            </a:rPr>
            <a:t>Faciliter l’amélioration des textes des </a:t>
          </a:r>
          <a:r>
            <a:rPr lang="fr-CA" sz="2200" smtClean="0">
              <a:solidFill>
                <a:schemeClr val="tx1"/>
              </a:solidFill>
            </a:rPr>
            <a:t>élèves </a:t>
          </a:r>
          <a:br>
            <a:rPr lang="fr-CA" sz="2200" smtClean="0">
              <a:solidFill>
                <a:schemeClr val="tx1"/>
              </a:solidFill>
            </a:rPr>
          </a:br>
          <a:r>
            <a:rPr lang="fr-CA" sz="2200" smtClean="0">
              <a:solidFill>
                <a:schemeClr val="tx1"/>
              </a:solidFill>
            </a:rPr>
            <a:t>(</a:t>
          </a:r>
          <a:r>
            <a:rPr lang="fr-CA" sz="2200" dirty="0" smtClean="0">
              <a:solidFill>
                <a:schemeClr val="tx1"/>
              </a:solidFill>
            </a:rPr>
            <a:t>ajouts et déplacements). </a:t>
          </a:r>
          <a:endParaRPr lang="fr-CA" sz="1300" dirty="0">
            <a:solidFill>
              <a:schemeClr val="tx1"/>
            </a:solidFill>
          </a:endParaRPr>
        </a:p>
      </dgm:t>
    </dgm:pt>
    <dgm:pt modelId="{9505D273-355B-4C1C-9274-415395B2EB4D}" type="parTrans" cxnId="{6E217497-5510-4878-A8A7-DC75BA93BC3C}">
      <dgm:prSet/>
      <dgm:spPr/>
      <dgm:t>
        <a:bodyPr/>
        <a:lstStyle/>
        <a:p>
          <a:endParaRPr lang="fr-CA"/>
        </a:p>
      </dgm:t>
    </dgm:pt>
    <dgm:pt modelId="{ECB67D72-DCA6-4FDA-9F1B-66983BA9FC35}" type="sibTrans" cxnId="{6E217497-5510-4878-A8A7-DC75BA93BC3C}">
      <dgm:prSet/>
      <dgm:spPr/>
      <dgm:t>
        <a:bodyPr/>
        <a:lstStyle/>
        <a:p>
          <a:endParaRPr lang="fr-CA"/>
        </a:p>
      </dgm:t>
    </dgm:pt>
    <dgm:pt modelId="{82CF3411-0B8E-4C36-8216-8C69C35B7D76}">
      <dgm:prSet custT="1"/>
      <dgm:spPr>
        <a:solidFill>
          <a:srgbClr val="E6AF00">
            <a:alpha val="80000"/>
          </a:srgbClr>
        </a:solidFill>
        <a:ln>
          <a:solidFill>
            <a:schemeClr val="bg1">
              <a:lumMod val="85000"/>
              <a:lumOff val="15000"/>
            </a:schemeClr>
          </a:solidFill>
        </a:ln>
      </dgm:spPr>
      <dgm:t>
        <a:bodyPr/>
        <a:lstStyle/>
        <a:p>
          <a:pPr rtl="0"/>
          <a:r>
            <a:rPr lang="fr-CA" sz="2200" dirty="0" smtClean="0">
              <a:solidFill>
                <a:schemeClr val="tx1"/>
              </a:solidFill>
            </a:rPr>
            <a:t>Enseigner des stratégies afin que l’élève s’approprie le processus d’écriture.</a:t>
          </a:r>
          <a:endParaRPr lang="fr-CA" sz="2200" dirty="0">
            <a:solidFill>
              <a:schemeClr val="tx1"/>
            </a:solidFill>
          </a:endParaRPr>
        </a:p>
      </dgm:t>
    </dgm:pt>
    <dgm:pt modelId="{C510333E-1D5C-4D4C-8DF5-654602C75D1A}" type="parTrans" cxnId="{526411B2-E713-4C2E-B6E5-54E536493056}">
      <dgm:prSet/>
      <dgm:spPr/>
      <dgm:t>
        <a:bodyPr/>
        <a:lstStyle/>
        <a:p>
          <a:endParaRPr lang="fr-CA"/>
        </a:p>
      </dgm:t>
    </dgm:pt>
    <dgm:pt modelId="{CC396EBE-763E-41CC-BBA2-28250CA1A2EF}" type="sibTrans" cxnId="{526411B2-E713-4C2E-B6E5-54E536493056}">
      <dgm:prSet/>
      <dgm:spPr/>
      <dgm:t>
        <a:bodyPr/>
        <a:lstStyle/>
        <a:p>
          <a:endParaRPr lang="fr-CA"/>
        </a:p>
      </dgm:t>
    </dgm:pt>
    <dgm:pt modelId="{3283B4F2-31BA-4431-BFD9-28EB0FA0CB99}" type="pres">
      <dgm:prSet presAssocID="{C953FFA5-3ED9-48E4-BA31-CFB42B961C6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fr-CA"/>
        </a:p>
      </dgm:t>
    </dgm:pt>
    <dgm:pt modelId="{FD11AF42-2768-42D1-8877-EB0E3C1EB2A2}" type="pres">
      <dgm:prSet presAssocID="{C953FFA5-3ED9-48E4-BA31-CFB42B961C63}" presName="Name1" presStyleCnt="0"/>
      <dgm:spPr/>
    </dgm:pt>
    <dgm:pt modelId="{94B25451-05F5-42AD-A38F-FC1071AEC774}" type="pres">
      <dgm:prSet presAssocID="{C953FFA5-3ED9-48E4-BA31-CFB42B961C63}" presName="cycle" presStyleCnt="0"/>
      <dgm:spPr/>
    </dgm:pt>
    <dgm:pt modelId="{33E1F6C1-C26C-444C-B4EA-CF217048EB7E}" type="pres">
      <dgm:prSet presAssocID="{C953FFA5-3ED9-48E4-BA31-CFB42B961C63}" presName="srcNode" presStyleLbl="node1" presStyleIdx="0" presStyleCnt="5"/>
      <dgm:spPr/>
    </dgm:pt>
    <dgm:pt modelId="{C4574F34-A6C9-4AF4-8DE8-9560378E27E7}" type="pres">
      <dgm:prSet presAssocID="{C953FFA5-3ED9-48E4-BA31-CFB42B961C63}" presName="conn" presStyleLbl="parChTrans1D2" presStyleIdx="0" presStyleCnt="1"/>
      <dgm:spPr/>
      <dgm:t>
        <a:bodyPr/>
        <a:lstStyle/>
        <a:p>
          <a:endParaRPr lang="fr-CA"/>
        </a:p>
      </dgm:t>
    </dgm:pt>
    <dgm:pt modelId="{A728C8F1-C9D5-42B5-9C88-A6209A9B3431}" type="pres">
      <dgm:prSet presAssocID="{C953FFA5-3ED9-48E4-BA31-CFB42B961C63}" presName="extraNode" presStyleLbl="node1" presStyleIdx="0" presStyleCnt="5"/>
      <dgm:spPr/>
    </dgm:pt>
    <dgm:pt modelId="{F56006CB-B986-4FFF-A0ED-512731018B66}" type="pres">
      <dgm:prSet presAssocID="{C953FFA5-3ED9-48E4-BA31-CFB42B961C63}" presName="dstNode" presStyleLbl="node1" presStyleIdx="0" presStyleCnt="5"/>
      <dgm:spPr/>
    </dgm:pt>
    <dgm:pt modelId="{2D77B502-FA86-41EC-8E70-70B2FC65FAF7}" type="pres">
      <dgm:prSet presAssocID="{67A412FE-E28A-405A-93B5-BBC8C49FBE3C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CABE60D2-7DD6-4311-8D9D-AB3763CF330F}" type="pres">
      <dgm:prSet presAssocID="{67A412FE-E28A-405A-93B5-BBC8C49FBE3C}" presName="accent_1" presStyleCnt="0"/>
      <dgm:spPr/>
    </dgm:pt>
    <dgm:pt modelId="{75FEC5C6-E85F-48C4-864E-A04F11F17F95}" type="pres">
      <dgm:prSet presAssocID="{67A412FE-E28A-405A-93B5-BBC8C49FBE3C}" presName="accentRepeatNode" presStyleLbl="solidFgAcc1" presStyleIdx="0" presStyleCnt="5"/>
      <dgm:spPr>
        <a:solidFill>
          <a:schemeClr val="bg1">
            <a:lumMod val="85000"/>
            <a:lumOff val="15000"/>
          </a:schemeClr>
        </a:solidFill>
        <a:ln>
          <a:solidFill>
            <a:schemeClr val="bg1">
              <a:alpha val="90000"/>
            </a:schemeClr>
          </a:solidFill>
        </a:ln>
      </dgm:spPr>
    </dgm:pt>
    <dgm:pt modelId="{E0888A56-CA2D-4AC9-8434-1E7D7E236C0C}" type="pres">
      <dgm:prSet presAssocID="{82CF3411-0B8E-4C36-8216-8C69C35B7D76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5F36B805-DF57-4EA2-B7A0-C35F6781CEF2}" type="pres">
      <dgm:prSet presAssocID="{82CF3411-0B8E-4C36-8216-8C69C35B7D76}" presName="accent_2" presStyleCnt="0"/>
      <dgm:spPr/>
    </dgm:pt>
    <dgm:pt modelId="{3CF0AB05-C0A8-4B4D-B26A-102F24B70761}" type="pres">
      <dgm:prSet presAssocID="{82CF3411-0B8E-4C36-8216-8C69C35B7D76}" presName="accentRepeatNode" presStyleLbl="solidFgAcc1" presStyleIdx="1" presStyleCnt="5"/>
      <dgm:spPr>
        <a:solidFill>
          <a:schemeClr val="bg2">
            <a:lumMod val="50000"/>
          </a:schemeClr>
        </a:solidFill>
        <a:ln>
          <a:solidFill>
            <a:schemeClr val="bg1">
              <a:alpha val="80000"/>
            </a:schemeClr>
          </a:solidFill>
        </a:ln>
      </dgm:spPr>
      <dgm:t>
        <a:bodyPr/>
        <a:lstStyle/>
        <a:p>
          <a:endParaRPr lang="fr-CA"/>
        </a:p>
      </dgm:t>
    </dgm:pt>
    <dgm:pt modelId="{7012BA22-C7FE-4175-82EC-BF970342AF2D}" type="pres">
      <dgm:prSet presAssocID="{EF22F869-4F79-4262-B0CA-839F2E230EA4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7A03D52D-8E4A-417C-8E63-0875DE2D0F5B}" type="pres">
      <dgm:prSet presAssocID="{EF22F869-4F79-4262-B0CA-839F2E230EA4}" presName="accent_3" presStyleCnt="0"/>
      <dgm:spPr/>
    </dgm:pt>
    <dgm:pt modelId="{D59659BA-16B4-4161-8B9F-B46CB9747C7E}" type="pres">
      <dgm:prSet presAssocID="{EF22F869-4F79-4262-B0CA-839F2E230EA4}" presName="accentRepeatNode" presStyleLbl="solidFgAcc1" presStyleIdx="2" presStyleCnt="5"/>
      <dgm:spPr>
        <a:solidFill>
          <a:schemeClr val="bg1">
            <a:lumMod val="85000"/>
            <a:lumOff val="15000"/>
          </a:schemeClr>
        </a:solidFill>
        <a:ln>
          <a:solidFill>
            <a:schemeClr val="bg1">
              <a:lumMod val="95000"/>
              <a:lumOff val="5000"/>
              <a:alpha val="83000"/>
            </a:schemeClr>
          </a:solidFill>
        </a:ln>
      </dgm:spPr>
    </dgm:pt>
    <dgm:pt modelId="{93E48D6A-F576-4BC2-9935-6430B70DB07F}" type="pres">
      <dgm:prSet presAssocID="{769B38CF-ABDC-48ED-A4D3-310B1E868ACB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06E57EF3-D503-46F5-9887-4CFF5118817F}" type="pres">
      <dgm:prSet presAssocID="{769B38CF-ABDC-48ED-A4D3-310B1E868ACB}" presName="accent_4" presStyleCnt="0"/>
      <dgm:spPr/>
    </dgm:pt>
    <dgm:pt modelId="{C9AA66DA-938B-48E5-8D46-25AAFB970A06}" type="pres">
      <dgm:prSet presAssocID="{769B38CF-ABDC-48ED-A4D3-310B1E868ACB}" presName="accentRepeatNode" presStyleLbl="solidFgAcc1" presStyleIdx="3" presStyleCnt="5"/>
      <dgm:spPr>
        <a:solidFill>
          <a:schemeClr val="bg1">
            <a:lumMod val="85000"/>
            <a:lumOff val="15000"/>
          </a:schemeClr>
        </a:solidFill>
        <a:ln>
          <a:solidFill>
            <a:schemeClr val="bg1">
              <a:lumMod val="95000"/>
              <a:lumOff val="5000"/>
              <a:alpha val="83000"/>
            </a:schemeClr>
          </a:solidFill>
        </a:ln>
      </dgm:spPr>
    </dgm:pt>
    <dgm:pt modelId="{501D4F2F-F78C-4608-B41A-6DC49E65D6AF}" type="pres">
      <dgm:prSet presAssocID="{A1936740-A25C-45A2-A751-E725325DAA2D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91FE18BB-A67A-43A3-85DC-A1002F641339}" type="pres">
      <dgm:prSet presAssocID="{A1936740-A25C-45A2-A751-E725325DAA2D}" presName="accent_5" presStyleCnt="0"/>
      <dgm:spPr/>
    </dgm:pt>
    <dgm:pt modelId="{30889F8F-3F24-487F-AB3A-5BB82F176EE0}" type="pres">
      <dgm:prSet presAssocID="{A1936740-A25C-45A2-A751-E725325DAA2D}" presName="accentRepeatNode" presStyleLbl="solidFgAcc1" presStyleIdx="4" presStyleCnt="5"/>
      <dgm:spPr>
        <a:solidFill>
          <a:schemeClr val="bg1">
            <a:lumMod val="85000"/>
            <a:lumOff val="15000"/>
          </a:schemeClr>
        </a:solidFill>
        <a:ln>
          <a:solidFill>
            <a:schemeClr val="bg1">
              <a:lumMod val="95000"/>
              <a:lumOff val="5000"/>
              <a:alpha val="83000"/>
            </a:schemeClr>
          </a:solidFill>
        </a:ln>
      </dgm:spPr>
    </dgm:pt>
  </dgm:ptLst>
  <dgm:cxnLst>
    <dgm:cxn modelId="{ED917045-F8C4-4B56-8A7D-BDCE329E1E48}" type="presOf" srcId="{67A412FE-E28A-405A-93B5-BBC8C49FBE3C}" destId="{2D77B502-FA86-41EC-8E70-70B2FC65FAF7}" srcOrd="0" destOrd="0" presId="urn:microsoft.com/office/officeart/2008/layout/VerticalCurvedList"/>
    <dgm:cxn modelId="{3399ED35-86DA-42CA-A321-8BA717E5CAC3}" type="presOf" srcId="{769B38CF-ABDC-48ED-A4D3-310B1E868ACB}" destId="{93E48D6A-F576-4BC2-9935-6430B70DB07F}" srcOrd="0" destOrd="0" presId="urn:microsoft.com/office/officeart/2008/layout/VerticalCurvedList"/>
    <dgm:cxn modelId="{131A2C48-26FE-41EA-8297-11835ECA4338}" type="presOf" srcId="{C953FFA5-3ED9-48E4-BA31-CFB42B961C63}" destId="{3283B4F2-31BA-4431-BFD9-28EB0FA0CB99}" srcOrd="0" destOrd="0" presId="urn:microsoft.com/office/officeart/2008/layout/VerticalCurvedList"/>
    <dgm:cxn modelId="{0A068650-B7C9-4336-A0A2-A230EFD8D54D}" type="presOf" srcId="{EF22F869-4F79-4262-B0CA-839F2E230EA4}" destId="{7012BA22-C7FE-4175-82EC-BF970342AF2D}" srcOrd="0" destOrd="0" presId="urn:microsoft.com/office/officeart/2008/layout/VerticalCurvedList"/>
    <dgm:cxn modelId="{AD389CCC-433C-4458-86FC-73D20DAC45BF}" type="presOf" srcId="{A1936740-A25C-45A2-A751-E725325DAA2D}" destId="{501D4F2F-F78C-4608-B41A-6DC49E65D6AF}" srcOrd="0" destOrd="0" presId="urn:microsoft.com/office/officeart/2008/layout/VerticalCurvedList"/>
    <dgm:cxn modelId="{B13A4E20-5A48-42A2-88D4-F78B87363C8F}" type="presOf" srcId="{82CF3411-0B8E-4C36-8216-8C69C35B7D76}" destId="{E0888A56-CA2D-4AC9-8434-1E7D7E236C0C}" srcOrd="0" destOrd="0" presId="urn:microsoft.com/office/officeart/2008/layout/VerticalCurvedList"/>
    <dgm:cxn modelId="{526411B2-E713-4C2E-B6E5-54E536493056}" srcId="{C953FFA5-3ED9-48E4-BA31-CFB42B961C63}" destId="{82CF3411-0B8E-4C36-8216-8C69C35B7D76}" srcOrd="1" destOrd="0" parTransId="{C510333E-1D5C-4D4C-8DF5-654602C75D1A}" sibTransId="{CC396EBE-763E-41CC-BBA2-28250CA1A2EF}"/>
    <dgm:cxn modelId="{39D76B3C-A2BB-42BF-8DB4-082C5F364433}" srcId="{C953FFA5-3ED9-48E4-BA31-CFB42B961C63}" destId="{EF22F869-4F79-4262-B0CA-839F2E230EA4}" srcOrd="2" destOrd="0" parTransId="{C44F953A-6561-462E-9420-8618F0B691A8}" sibTransId="{AB56CACA-268C-4E51-92B2-989B9A34E437}"/>
    <dgm:cxn modelId="{A08FF8CD-322E-4E8D-A94E-CB9F6344C63C}" srcId="{C953FFA5-3ED9-48E4-BA31-CFB42B961C63}" destId="{67A412FE-E28A-405A-93B5-BBC8C49FBE3C}" srcOrd="0" destOrd="0" parTransId="{65C7F54C-8ED9-470C-AC6D-88047C81FECC}" sibTransId="{E669E55C-DFC2-407A-B47D-31553DE5332C}"/>
    <dgm:cxn modelId="{6E217497-5510-4878-A8A7-DC75BA93BC3C}" srcId="{C953FFA5-3ED9-48E4-BA31-CFB42B961C63}" destId="{A1936740-A25C-45A2-A751-E725325DAA2D}" srcOrd="4" destOrd="0" parTransId="{9505D273-355B-4C1C-9274-415395B2EB4D}" sibTransId="{ECB67D72-DCA6-4FDA-9F1B-66983BA9FC35}"/>
    <dgm:cxn modelId="{96C460F6-08FC-4296-81D7-1B163E11BD89}" srcId="{C953FFA5-3ED9-48E4-BA31-CFB42B961C63}" destId="{769B38CF-ABDC-48ED-A4D3-310B1E868ACB}" srcOrd="3" destOrd="0" parTransId="{20B2AB7A-3FCA-4BF2-A73C-2F23405DF060}" sibTransId="{873FBBF0-B592-4BF8-A1D3-F3C302EC17D0}"/>
    <dgm:cxn modelId="{F6F7AC0D-C72A-48B4-A6FC-DE8CB05CD93A}" type="presOf" srcId="{E669E55C-DFC2-407A-B47D-31553DE5332C}" destId="{C4574F34-A6C9-4AF4-8DE8-9560378E27E7}" srcOrd="0" destOrd="0" presId="urn:microsoft.com/office/officeart/2008/layout/VerticalCurvedList"/>
    <dgm:cxn modelId="{A8CC5EED-7F92-4DAB-BF06-4512CA095734}" type="presParOf" srcId="{3283B4F2-31BA-4431-BFD9-28EB0FA0CB99}" destId="{FD11AF42-2768-42D1-8877-EB0E3C1EB2A2}" srcOrd="0" destOrd="0" presId="urn:microsoft.com/office/officeart/2008/layout/VerticalCurvedList"/>
    <dgm:cxn modelId="{BA095BC4-B3CF-4E44-94DD-E45BF929E687}" type="presParOf" srcId="{FD11AF42-2768-42D1-8877-EB0E3C1EB2A2}" destId="{94B25451-05F5-42AD-A38F-FC1071AEC774}" srcOrd="0" destOrd="0" presId="urn:microsoft.com/office/officeart/2008/layout/VerticalCurvedList"/>
    <dgm:cxn modelId="{43CAF4D2-5D7A-4CA7-A8FE-772C1A2D5A2E}" type="presParOf" srcId="{94B25451-05F5-42AD-A38F-FC1071AEC774}" destId="{33E1F6C1-C26C-444C-B4EA-CF217048EB7E}" srcOrd="0" destOrd="0" presId="urn:microsoft.com/office/officeart/2008/layout/VerticalCurvedList"/>
    <dgm:cxn modelId="{379195C5-06E1-494B-8292-09A7716B3C3E}" type="presParOf" srcId="{94B25451-05F5-42AD-A38F-FC1071AEC774}" destId="{C4574F34-A6C9-4AF4-8DE8-9560378E27E7}" srcOrd="1" destOrd="0" presId="urn:microsoft.com/office/officeart/2008/layout/VerticalCurvedList"/>
    <dgm:cxn modelId="{DE9EAB39-0FF2-4B13-9B2F-7B481D214B3A}" type="presParOf" srcId="{94B25451-05F5-42AD-A38F-FC1071AEC774}" destId="{A728C8F1-C9D5-42B5-9C88-A6209A9B3431}" srcOrd="2" destOrd="0" presId="urn:microsoft.com/office/officeart/2008/layout/VerticalCurvedList"/>
    <dgm:cxn modelId="{4E43026B-4A4B-40C3-B33F-D2CA33FDF484}" type="presParOf" srcId="{94B25451-05F5-42AD-A38F-FC1071AEC774}" destId="{F56006CB-B986-4FFF-A0ED-512731018B66}" srcOrd="3" destOrd="0" presId="urn:microsoft.com/office/officeart/2008/layout/VerticalCurvedList"/>
    <dgm:cxn modelId="{143DA123-2D4F-407F-A79E-0F94661F8DBD}" type="presParOf" srcId="{FD11AF42-2768-42D1-8877-EB0E3C1EB2A2}" destId="{2D77B502-FA86-41EC-8E70-70B2FC65FAF7}" srcOrd="1" destOrd="0" presId="urn:microsoft.com/office/officeart/2008/layout/VerticalCurvedList"/>
    <dgm:cxn modelId="{B6760DB1-D4F5-4D2B-8E88-83DF60CA4D65}" type="presParOf" srcId="{FD11AF42-2768-42D1-8877-EB0E3C1EB2A2}" destId="{CABE60D2-7DD6-4311-8D9D-AB3763CF330F}" srcOrd="2" destOrd="0" presId="urn:microsoft.com/office/officeart/2008/layout/VerticalCurvedList"/>
    <dgm:cxn modelId="{6C677541-DC81-4B98-B015-F932C8C990E2}" type="presParOf" srcId="{CABE60D2-7DD6-4311-8D9D-AB3763CF330F}" destId="{75FEC5C6-E85F-48C4-864E-A04F11F17F95}" srcOrd="0" destOrd="0" presId="urn:microsoft.com/office/officeart/2008/layout/VerticalCurvedList"/>
    <dgm:cxn modelId="{59812053-81A4-4509-942B-446DC50A76B0}" type="presParOf" srcId="{FD11AF42-2768-42D1-8877-EB0E3C1EB2A2}" destId="{E0888A56-CA2D-4AC9-8434-1E7D7E236C0C}" srcOrd="3" destOrd="0" presId="urn:microsoft.com/office/officeart/2008/layout/VerticalCurvedList"/>
    <dgm:cxn modelId="{C1704DBD-EEBD-40E6-BA43-CF702A3F314C}" type="presParOf" srcId="{FD11AF42-2768-42D1-8877-EB0E3C1EB2A2}" destId="{5F36B805-DF57-4EA2-B7A0-C35F6781CEF2}" srcOrd="4" destOrd="0" presId="urn:microsoft.com/office/officeart/2008/layout/VerticalCurvedList"/>
    <dgm:cxn modelId="{8332D8AA-DB1C-4851-AEFC-1336B76A83DF}" type="presParOf" srcId="{5F36B805-DF57-4EA2-B7A0-C35F6781CEF2}" destId="{3CF0AB05-C0A8-4B4D-B26A-102F24B70761}" srcOrd="0" destOrd="0" presId="urn:microsoft.com/office/officeart/2008/layout/VerticalCurvedList"/>
    <dgm:cxn modelId="{EE054DC7-AFF5-4C2A-A56D-195B2DA3FFFB}" type="presParOf" srcId="{FD11AF42-2768-42D1-8877-EB0E3C1EB2A2}" destId="{7012BA22-C7FE-4175-82EC-BF970342AF2D}" srcOrd="5" destOrd="0" presId="urn:microsoft.com/office/officeart/2008/layout/VerticalCurvedList"/>
    <dgm:cxn modelId="{E0E10918-E66F-4794-BDDF-5B14B4D95889}" type="presParOf" srcId="{FD11AF42-2768-42D1-8877-EB0E3C1EB2A2}" destId="{7A03D52D-8E4A-417C-8E63-0875DE2D0F5B}" srcOrd="6" destOrd="0" presId="urn:microsoft.com/office/officeart/2008/layout/VerticalCurvedList"/>
    <dgm:cxn modelId="{2AB0A478-C5A7-462D-8A03-FF7667FB810D}" type="presParOf" srcId="{7A03D52D-8E4A-417C-8E63-0875DE2D0F5B}" destId="{D59659BA-16B4-4161-8B9F-B46CB9747C7E}" srcOrd="0" destOrd="0" presId="urn:microsoft.com/office/officeart/2008/layout/VerticalCurvedList"/>
    <dgm:cxn modelId="{A40267DD-5D6B-40C2-BE16-C360E530F396}" type="presParOf" srcId="{FD11AF42-2768-42D1-8877-EB0E3C1EB2A2}" destId="{93E48D6A-F576-4BC2-9935-6430B70DB07F}" srcOrd="7" destOrd="0" presId="urn:microsoft.com/office/officeart/2008/layout/VerticalCurvedList"/>
    <dgm:cxn modelId="{7F467B45-8059-4EBC-9282-9EE7C193486E}" type="presParOf" srcId="{FD11AF42-2768-42D1-8877-EB0E3C1EB2A2}" destId="{06E57EF3-D503-46F5-9887-4CFF5118817F}" srcOrd="8" destOrd="0" presId="urn:microsoft.com/office/officeart/2008/layout/VerticalCurvedList"/>
    <dgm:cxn modelId="{21F1C225-00A0-47AE-AA12-7B15D04D94DD}" type="presParOf" srcId="{06E57EF3-D503-46F5-9887-4CFF5118817F}" destId="{C9AA66DA-938B-48E5-8D46-25AAFB970A06}" srcOrd="0" destOrd="0" presId="urn:microsoft.com/office/officeart/2008/layout/VerticalCurvedList"/>
    <dgm:cxn modelId="{BCE59A6B-260D-444F-A998-5ED89595399A}" type="presParOf" srcId="{FD11AF42-2768-42D1-8877-EB0E3C1EB2A2}" destId="{501D4F2F-F78C-4608-B41A-6DC49E65D6AF}" srcOrd="9" destOrd="0" presId="urn:microsoft.com/office/officeart/2008/layout/VerticalCurvedList"/>
    <dgm:cxn modelId="{7CEB6D60-BEA9-4089-9CA1-A01D66AB49F5}" type="presParOf" srcId="{FD11AF42-2768-42D1-8877-EB0E3C1EB2A2}" destId="{91FE18BB-A67A-43A3-85DC-A1002F641339}" srcOrd="10" destOrd="0" presId="urn:microsoft.com/office/officeart/2008/layout/VerticalCurvedList"/>
    <dgm:cxn modelId="{4EF11739-B255-4671-8792-922493E037C1}" type="presParOf" srcId="{91FE18BB-A67A-43A3-85DC-A1002F641339}" destId="{30889F8F-3F24-487F-AB3A-5BB82F176EE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D6473E3-548A-4E93-B908-772B1F456303}" type="doc">
      <dgm:prSet loTypeId="urn:microsoft.com/office/officeart/2011/layout/InterconnectedBlock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CA"/>
        </a:p>
      </dgm:t>
    </dgm:pt>
    <dgm:pt modelId="{296F3CC2-79B9-4A22-B1FF-E1FA5B1550CC}">
      <dgm:prSet phldrT="[Texte]" custT="1"/>
      <dgm:spPr/>
      <dgm:t>
        <a:bodyPr/>
        <a:lstStyle/>
        <a:p>
          <a:r>
            <a:rPr lang="fr-CA" sz="2500" dirty="0" smtClean="0"/>
            <a:t>Avant</a:t>
          </a:r>
          <a:r>
            <a:rPr lang="fr-CA" sz="1800" dirty="0" smtClean="0"/>
            <a:t/>
          </a:r>
          <a:br>
            <a:rPr lang="fr-CA" sz="1800" dirty="0" smtClean="0"/>
          </a:br>
          <a:r>
            <a:rPr lang="fr-CA" sz="1200" dirty="0" smtClean="0"/>
            <a:t>15 min.</a:t>
          </a:r>
          <a:endParaRPr lang="fr-CA" sz="1200" dirty="0"/>
        </a:p>
      </dgm:t>
    </dgm:pt>
    <dgm:pt modelId="{56BC7F4D-A3AF-4986-A64E-DAC27C0EAB59}" type="parTrans" cxnId="{3DB4FC5C-1A5A-4B82-9403-0E7CCB06E8CE}">
      <dgm:prSet/>
      <dgm:spPr/>
      <dgm:t>
        <a:bodyPr/>
        <a:lstStyle/>
        <a:p>
          <a:endParaRPr lang="fr-CA"/>
        </a:p>
      </dgm:t>
    </dgm:pt>
    <dgm:pt modelId="{0A3FD7A1-DF1F-4B8C-B8DB-874886F10CFE}" type="sibTrans" cxnId="{3DB4FC5C-1A5A-4B82-9403-0E7CCB06E8CE}">
      <dgm:prSet/>
      <dgm:spPr/>
      <dgm:t>
        <a:bodyPr/>
        <a:lstStyle/>
        <a:p>
          <a:endParaRPr lang="fr-CA"/>
        </a:p>
      </dgm:t>
    </dgm:pt>
    <dgm:pt modelId="{FB91E055-4655-4300-8905-D1F12AF579E0}">
      <dgm:prSet phldrT="[Texte]" custT="1"/>
      <dgm:spPr/>
      <dgm:t>
        <a:bodyPr/>
        <a:lstStyle/>
        <a:p>
          <a:pPr algn="l"/>
          <a:r>
            <a:rPr lang="fr-CA" sz="1500" dirty="0" smtClean="0">
              <a:solidFill>
                <a:schemeClr val="bg1"/>
              </a:solidFill>
            </a:rPr>
            <a:t/>
          </a:r>
          <a:br>
            <a:rPr lang="fr-CA" sz="1500" dirty="0" smtClean="0">
              <a:solidFill>
                <a:schemeClr val="bg1"/>
              </a:solidFill>
            </a:rPr>
          </a:br>
          <a:r>
            <a:rPr lang="fr-CA" sz="1500" dirty="0" smtClean="0">
              <a:solidFill>
                <a:schemeClr val="bg1"/>
              </a:solidFill>
            </a:rPr>
            <a:t>- </a:t>
          </a:r>
          <a:r>
            <a:rPr lang="fr-CA" sz="1500" dirty="0" err="1" smtClean="0">
              <a:solidFill>
                <a:schemeClr val="bg1"/>
              </a:solidFill>
            </a:rPr>
            <a:t>Taptouche</a:t>
          </a:r>
          <a:r>
            <a:rPr lang="fr-CA" sz="1500" dirty="0" smtClean="0">
              <a:solidFill>
                <a:schemeClr val="bg1"/>
              </a:solidFill>
            </a:rPr>
            <a:t> </a:t>
          </a:r>
          <a:br>
            <a:rPr lang="fr-CA" sz="1500" dirty="0" smtClean="0">
              <a:solidFill>
                <a:schemeClr val="bg1"/>
              </a:solidFill>
            </a:rPr>
          </a:br>
          <a:r>
            <a:rPr lang="fr-CA" sz="1100" dirty="0" smtClean="0">
              <a:solidFill>
                <a:schemeClr val="bg1"/>
              </a:solidFill>
            </a:rPr>
            <a:t>(en première moitié d’année)</a:t>
          </a:r>
          <a:br>
            <a:rPr lang="fr-CA" sz="1100" dirty="0" smtClean="0">
              <a:solidFill>
                <a:schemeClr val="bg1"/>
              </a:solidFill>
            </a:rPr>
          </a:br>
          <a:r>
            <a:rPr lang="fr-CA" sz="1500" dirty="0" smtClean="0">
              <a:solidFill>
                <a:schemeClr val="bg1"/>
              </a:solidFill>
            </a:rPr>
            <a:t/>
          </a:r>
          <a:br>
            <a:rPr lang="fr-CA" sz="1500" dirty="0" smtClean="0">
              <a:solidFill>
                <a:schemeClr val="bg1"/>
              </a:solidFill>
            </a:rPr>
          </a:br>
          <a:r>
            <a:rPr lang="fr-CA" sz="1500" dirty="0" smtClean="0">
              <a:solidFill>
                <a:schemeClr val="bg1"/>
              </a:solidFill>
            </a:rPr>
            <a:t>- </a:t>
          </a:r>
          <a:r>
            <a:rPr lang="fr-CA" sz="1500" b="0" dirty="0" smtClean="0">
              <a:solidFill>
                <a:schemeClr val="bg1"/>
              </a:solidFill>
            </a:rPr>
            <a:t>Lecture des textes sur le blogue.</a:t>
          </a:r>
          <a:br>
            <a:rPr lang="fr-CA" sz="1500" b="0" dirty="0" smtClean="0">
              <a:solidFill>
                <a:schemeClr val="bg1"/>
              </a:solidFill>
            </a:rPr>
          </a:br>
          <a:r>
            <a:rPr lang="fr-CA" sz="1500" b="0" dirty="0" smtClean="0">
              <a:solidFill>
                <a:schemeClr val="bg1"/>
              </a:solidFill>
            </a:rPr>
            <a:t/>
          </a:r>
          <a:br>
            <a:rPr lang="fr-CA" sz="1500" b="0" dirty="0" smtClean="0">
              <a:solidFill>
                <a:schemeClr val="bg1"/>
              </a:solidFill>
            </a:rPr>
          </a:br>
          <a:r>
            <a:rPr lang="fr-CA" sz="1500" b="0" dirty="0" smtClean="0">
              <a:solidFill>
                <a:schemeClr val="bg1"/>
              </a:solidFill>
            </a:rPr>
            <a:t>- Écriture de commentaires</a:t>
          </a:r>
          <a:r>
            <a:rPr lang="fr-CA" sz="1500" dirty="0" smtClean="0">
              <a:solidFill>
                <a:schemeClr val="bg1"/>
              </a:solidFill>
            </a:rPr>
            <a:t>.</a:t>
          </a:r>
          <a:endParaRPr lang="fr-CA" sz="1500" dirty="0">
            <a:solidFill>
              <a:schemeClr val="bg1"/>
            </a:solidFill>
          </a:endParaRPr>
        </a:p>
      </dgm:t>
    </dgm:pt>
    <dgm:pt modelId="{6A83DDBC-F5A8-49D6-AE1B-81D5D4C1D258}" type="parTrans" cxnId="{7A2D4D51-E19A-4F04-9D63-BFCE497BEA33}">
      <dgm:prSet/>
      <dgm:spPr/>
      <dgm:t>
        <a:bodyPr/>
        <a:lstStyle/>
        <a:p>
          <a:endParaRPr lang="fr-CA"/>
        </a:p>
      </dgm:t>
    </dgm:pt>
    <dgm:pt modelId="{4F39AA67-1C1A-436E-9F69-46AC5AB401A9}" type="sibTrans" cxnId="{7A2D4D51-E19A-4F04-9D63-BFCE497BEA33}">
      <dgm:prSet/>
      <dgm:spPr/>
      <dgm:t>
        <a:bodyPr/>
        <a:lstStyle/>
        <a:p>
          <a:endParaRPr lang="fr-CA"/>
        </a:p>
      </dgm:t>
    </dgm:pt>
    <dgm:pt modelId="{C4FB0DC1-1488-4BA8-A8CD-56AF2447F9BD}">
      <dgm:prSet phldrT="[Texte]" custT="1"/>
      <dgm:spPr/>
      <dgm:t>
        <a:bodyPr/>
        <a:lstStyle/>
        <a:p>
          <a:r>
            <a:rPr lang="fr-CA" sz="2500" dirty="0" smtClean="0"/>
            <a:t>Mini-leçon</a:t>
          </a:r>
          <a:br>
            <a:rPr lang="fr-CA" sz="2500" dirty="0" smtClean="0"/>
          </a:br>
          <a:r>
            <a:rPr lang="fr-CA" sz="1200" dirty="0" smtClean="0"/>
            <a:t>15 min.</a:t>
          </a:r>
          <a:endParaRPr lang="fr-CA" sz="1200" dirty="0"/>
        </a:p>
      </dgm:t>
    </dgm:pt>
    <dgm:pt modelId="{7576118F-E15C-4F27-9492-2F795954249A}" type="parTrans" cxnId="{F2D24548-3FAF-4FFA-9086-4E9D39460CE0}">
      <dgm:prSet/>
      <dgm:spPr/>
      <dgm:t>
        <a:bodyPr/>
        <a:lstStyle/>
        <a:p>
          <a:endParaRPr lang="fr-CA"/>
        </a:p>
      </dgm:t>
    </dgm:pt>
    <dgm:pt modelId="{2B7C4EAE-6C90-4ED4-8C69-64D56A0D38B1}" type="sibTrans" cxnId="{F2D24548-3FAF-4FFA-9086-4E9D39460CE0}">
      <dgm:prSet/>
      <dgm:spPr/>
      <dgm:t>
        <a:bodyPr/>
        <a:lstStyle/>
        <a:p>
          <a:endParaRPr lang="fr-CA"/>
        </a:p>
      </dgm:t>
    </dgm:pt>
    <dgm:pt modelId="{FF485871-D2F3-4065-8E63-6F48C71BD154}">
      <dgm:prSet phldrT="[Texte]"/>
      <dgm:spPr/>
      <dgm:t>
        <a:bodyPr/>
        <a:lstStyle/>
        <a:p>
          <a:pPr algn="l"/>
          <a:r>
            <a:rPr lang="fr-CA" dirty="0" smtClean="0">
              <a:solidFill>
                <a:schemeClr val="bg1"/>
              </a:solidFill>
            </a:rPr>
            <a:t/>
          </a:r>
          <a:br>
            <a:rPr lang="fr-CA" dirty="0" smtClean="0">
              <a:solidFill>
                <a:schemeClr val="bg1"/>
              </a:solidFill>
            </a:rPr>
          </a:br>
          <a:r>
            <a:rPr lang="fr-CA" dirty="0" smtClean="0">
              <a:solidFill>
                <a:schemeClr val="bg1"/>
              </a:solidFill>
            </a:rPr>
            <a:t>-Organisation</a:t>
          </a:r>
          <a:br>
            <a:rPr lang="fr-CA" dirty="0" smtClean="0">
              <a:solidFill>
                <a:schemeClr val="bg1"/>
              </a:solidFill>
            </a:rPr>
          </a:br>
          <a:endParaRPr lang="fr-CA" dirty="0" smtClean="0">
            <a:solidFill>
              <a:schemeClr val="bg1"/>
            </a:solidFill>
          </a:endParaRPr>
        </a:p>
        <a:p>
          <a:pPr algn="l"/>
          <a:r>
            <a:rPr lang="fr-CA" dirty="0" smtClean="0">
              <a:solidFill>
                <a:schemeClr val="bg1"/>
              </a:solidFill>
            </a:rPr>
            <a:t>- Outils informatiques</a:t>
          </a:r>
          <a:br>
            <a:rPr lang="fr-CA" dirty="0" smtClean="0">
              <a:solidFill>
                <a:schemeClr val="bg1"/>
              </a:solidFill>
            </a:rPr>
          </a:br>
          <a:r>
            <a:rPr lang="fr-CA" dirty="0" smtClean="0">
              <a:solidFill>
                <a:schemeClr val="bg1"/>
              </a:solidFill>
            </a:rPr>
            <a:t/>
          </a:r>
          <a:br>
            <a:rPr lang="fr-CA" dirty="0" smtClean="0">
              <a:solidFill>
                <a:schemeClr val="bg1"/>
              </a:solidFill>
            </a:rPr>
          </a:br>
          <a:r>
            <a:rPr lang="fr-CA" dirty="0" smtClean="0">
              <a:solidFill>
                <a:schemeClr val="bg1"/>
              </a:solidFill>
            </a:rPr>
            <a:t>- Conventions de l’écriture</a:t>
          </a:r>
          <a:br>
            <a:rPr lang="fr-CA" dirty="0" smtClean="0">
              <a:solidFill>
                <a:schemeClr val="bg1"/>
              </a:solidFill>
            </a:rPr>
          </a:br>
          <a:r>
            <a:rPr lang="fr-CA" dirty="0" smtClean="0">
              <a:solidFill>
                <a:schemeClr val="bg1"/>
              </a:solidFill>
            </a:rPr>
            <a:t/>
          </a:r>
          <a:br>
            <a:rPr lang="fr-CA" dirty="0" smtClean="0">
              <a:solidFill>
                <a:schemeClr val="bg1"/>
              </a:solidFill>
            </a:rPr>
          </a:br>
          <a:r>
            <a:rPr lang="fr-CA" dirty="0" smtClean="0">
              <a:solidFill>
                <a:schemeClr val="bg1"/>
              </a:solidFill>
            </a:rPr>
            <a:t>- L’art de l’écriture</a:t>
          </a:r>
        </a:p>
        <a:p>
          <a:pPr algn="l"/>
          <a:r>
            <a:rPr lang="fr-CA" dirty="0" smtClean="0">
              <a:solidFill>
                <a:schemeClr val="bg1"/>
              </a:solidFill>
            </a:rPr>
            <a:t/>
          </a:r>
          <a:br>
            <a:rPr lang="fr-CA" dirty="0" smtClean="0">
              <a:solidFill>
                <a:schemeClr val="bg1"/>
              </a:solidFill>
            </a:rPr>
          </a:br>
          <a:r>
            <a:rPr lang="fr-CA" dirty="0" smtClean="0">
              <a:solidFill>
                <a:schemeClr val="bg1"/>
              </a:solidFill>
            </a:rPr>
            <a:t>- Lecture d’un texte d’un auteur ou d’un élève.</a:t>
          </a:r>
          <a:br>
            <a:rPr lang="fr-CA" dirty="0" smtClean="0">
              <a:solidFill>
                <a:schemeClr val="bg1"/>
              </a:solidFill>
            </a:rPr>
          </a:br>
          <a:r>
            <a:rPr lang="fr-CA" dirty="0" smtClean="0">
              <a:solidFill>
                <a:schemeClr val="bg1"/>
              </a:solidFill>
            </a:rPr>
            <a:t/>
          </a:r>
          <a:br>
            <a:rPr lang="fr-CA" dirty="0" smtClean="0">
              <a:solidFill>
                <a:schemeClr val="bg1"/>
              </a:solidFill>
            </a:rPr>
          </a:br>
          <a:r>
            <a:rPr lang="fr-CA" dirty="0" smtClean="0">
              <a:solidFill>
                <a:schemeClr val="bg1"/>
              </a:solidFill>
            </a:rPr>
            <a:t>- Idées de sujets</a:t>
          </a:r>
        </a:p>
        <a:p>
          <a:pPr algn="l"/>
          <a:r>
            <a:rPr lang="fr-CA" dirty="0" smtClean="0">
              <a:solidFill>
                <a:schemeClr val="bg1"/>
              </a:solidFill>
            </a:rPr>
            <a:t>- etc.</a:t>
          </a:r>
          <a:endParaRPr lang="fr-CA" dirty="0">
            <a:solidFill>
              <a:schemeClr val="bg1"/>
            </a:solidFill>
          </a:endParaRPr>
        </a:p>
      </dgm:t>
    </dgm:pt>
    <dgm:pt modelId="{8558F12A-8C70-480B-8E61-5EAD8F020205}" type="parTrans" cxnId="{E452AA06-A402-4F42-A208-D727AA0F8D23}">
      <dgm:prSet/>
      <dgm:spPr/>
      <dgm:t>
        <a:bodyPr/>
        <a:lstStyle/>
        <a:p>
          <a:endParaRPr lang="fr-CA"/>
        </a:p>
      </dgm:t>
    </dgm:pt>
    <dgm:pt modelId="{B85F7600-C5EB-45ED-9D1E-C54803F31D9B}" type="sibTrans" cxnId="{E452AA06-A402-4F42-A208-D727AA0F8D23}">
      <dgm:prSet/>
      <dgm:spPr/>
      <dgm:t>
        <a:bodyPr/>
        <a:lstStyle/>
        <a:p>
          <a:endParaRPr lang="fr-CA"/>
        </a:p>
      </dgm:t>
    </dgm:pt>
    <dgm:pt modelId="{4C1F3C75-E713-4AE0-B3C7-8CD1F4977473}">
      <dgm:prSet phldrT="[Texte]"/>
      <dgm:spPr/>
      <dgm:t>
        <a:bodyPr/>
        <a:lstStyle/>
        <a:p>
          <a:pPr algn="l"/>
          <a:endParaRPr lang="fr-CA" dirty="0" smtClean="0">
            <a:solidFill>
              <a:schemeClr val="bg1"/>
            </a:solidFill>
          </a:endParaRPr>
        </a:p>
        <a:p>
          <a:pPr algn="l"/>
          <a:r>
            <a:rPr lang="fr-CA" dirty="0" smtClean="0">
              <a:solidFill>
                <a:schemeClr val="bg1"/>
              </a:solidFill>
            </a:rPr>
            <a:t>- Choix des sujets et genres des textes par les élèves.</a:t>
          </a:r>
          <a:br>
            <a:rPr lang="fr-CA" dirty="0" smtClean="0">
              <a:solidFill>
                <a:schemeClr val="bg1"/>
              </a:solidFill>
            </a:rPr>
          </a:br>
          <a:r>
            <a:rPr lang="fr-CA" dirty="0" smtClean="0">
              <a:solidFill>
                <a:schemeClr val="bg1"/>
              </a:solidFill>
            </a:rPr>
            <a:t/>
          </a:r>
          <a:br>
            <a:rPr lang="fr-CA" dirty="0" smtClean="0">
              <a:solidFill>
                <a:schemeClr val="bg1"/>
              </a:solidFill>
            </a:rPr>
          </a:br>
          <a:r>
            <a:rPr lang="fr-CA" dirty="0" smtClean="0">
              <a:solidFill>
                <a:schemeClr val="bg1"/>
              </a:solidFill>
            </a:rPr>
            <a:t>- Pas complétement libre, ils doivent varier les types de textes au cours de l’année.  Ils savent qu’ils seront publiés.</a:t>
          </a:r>
          <a:br>
            <a:rPr lang="fr-CA" dirty="0" smtClean="0">
              <a:solidFill>
                <a:schemeClr val="bg1"/>
              </a:solidFill>
            </a:rPr>
          </a:br>
          <a:r>
            <a:rPr lang="fr-CA" dirty="0" smtClean="0">
              <a:solidFill>
                <a:schemeClr val="bg1"/>
              </a:solidFill>
            </a:rPr>
            <a:t/>
          </a:r>
          <a:br>
            <a:rPr lang="fr-CA" dirty="0" smtClean="0">
              <a:solidFill>
                <a:schemeClr val="bg1"/>
              </a:solidFill>
            </a:rPr>
          </a:br>
          <a:r>
            <a:rPr lang="fr-CA" dirty="0" smtClean="0">
              <a:solidFill>
                <a:schemeClr val="bg1"/>
              </a:solidFill>
            </a:rPr>
            <a:t>- Travail généralement individuel</a:t>
          </a:r>
        </a:p>
        <a:p>
          <a:pPr algn="l"/>
          <a:r>
            <a:rPr lang="fr-CA" dirty="0" smtClean="0">
              <a:solidFill>
                <a:schemeClr val="bg1"/>
              </a:solidFill>
            </a:rPr>
            <a:t/>
          </a:r>
          <a:br>
            <a:rPr lang="fr-CA" dirty="0" smtClean="0">
              <a:solidFill>
                <a:schemeClr val="bg1"/>
              </a:solidFill>
            </a:rPr>
          </a:br>
          <a:r>
            <a:rPr lang="fr-CA" dirty="0" smtClean="0">
              <a:solidFill>
                <a:schemeClr val="bg1"/>
              </a:solidFill>
            </a:rPr>
            <a:t>- Élèves autonomes et travaillants</a:t>
          </a:r>
        </a:p>
        <a:p>
          <a:pPr algn="l"/>
          <a:r>
            <a:rPr lang="fr-CA" dirty="0" smtClean="0">
              <a:solidFill>
                <a:schemeClr val="bg1"/>
              </a:solidFill>
            </a:rPr>
            <a:t/>
          </a:r>
          <a:br>
            <a:rPr lang="fr-CA" dirty="0" smtClean="0">
              <a:solidFill>
                <a:schemeClr val="bg1"/>
              </a:solidFill>
            </a:rPr>
          </a:br>
          <a:r>
            <a:rPr lang="fr-CA" dirty="0" smtClean="0">
              <a:solidFill>
                <a:schemeClr val="bg1"/>
              </a:solidFill>
            </a:rPr>
            <a:t>- Outils en ligne disponibles.</a:t>
          </a:r>
          <a:endParaRPr lang="fr-CA" dirty="0">
            <a:solidFill>
              <a:schemeClr val="bg1"/>
            </a:solidFill>
          </a:endParaRPr>
        </a:p>
      </dgm:t>
    </dgm:pt>
    <dgm:pt modelId="{218AA848-ABCF-41EE-B30E-98252D6EDA15}" type="parTrans" cxnId="{30B6E4DE-20CE-4B28-9AC4-146AD421A3DA}">
      <dgm:prSet/>
      <dgm:spPr/>
      <dgm:t>
        <a:bodyPr/>
        <a:lstStyle/>
        <a:p>
          <a:endParaRPr lang="fr-CA"/>
        </a:p>
      </dgm:t>
    </dgm:pt>
    <dgm:pt modelId="{306A8094-7206-485F-AB84-D6474721F39F}" type="sibTrans" cxnId="{30B6E4DE-20CE-4B28-9AC4-146AD421A3DA}">
      <dgm:prSet/>
      <dgm:spPr/>
      <dgm:t>
        <a:bodyPr/>
        <a:lstStyle/>
        <a:p>
          <a:endParaRPr lang="fr-CA"/>
        </a:p>
      </dgm:t>
    </dgm:pt>
    <dgm:pt modelId="{4CD4B5E7-1E82-4D22-A369-9C54C16CB6F0}">
      <dgm:prSet phldrT="[Texte]" custT="1"/>
      <dgm:spPr/>
      <dgm:t>
        <a:bodyPr/>
        <a:lstStyle/>
        <a:p>
          <a:r>
            <a:rPr lang="fr-CA" sz="4000" dirty="0" smtClean="0"/>
            <a:t>Écriture</a:t>
          </a:r>
          <a:br>
            <a:rPr lang="fr-CA" sz="4000" dirty="0" smtClean="0"/>
          </a:br>
          <a:r>
            <a:rPr lang="fr-CA" sz="1200" dirty="0" smtClean="0"/>
            <a:t>40 min.</a:t>
          </a:r>
          <a:endParaRPr lang="fr-CA" sz="1200" dirty="0"/>
        </a:p>
      </dgm:t>
    </dgm:pt>
    <dgm:pt modelId="{CCC5A7B0-1FAF-4377-B4DD-1DD1FE463A90}" type="parTrans" cxnId="{60BAD99F-B716-4594-9AB2-825C880BED72}">
      <dgm:prSet/>
      <dgm:spPr/>
      <dgm:t>
        <a:bodyPr/>
        <a:lstStyle/>
        <a:p>
          <a:endParaRPr lang="fr-CA"/>
        </a:p>
      </dgm:t>
    </dgm:pt>
    <dgm:pt modelId="{C6E1CB07-B4BC-4F8D-8367-F6AB202CAF8F}" type="sibTrans" cxnId="{60BAD99F-B716-4594-9AB2-825C880BED72}">
      <dgm:prSet/>
      <dgm:spPr/>
      <dgm:t>
        <a:bodyPr/>
        <a:lstStyle/>
        <a:p>
          <a:endParaRPr lang="fr-CA"/>
        </a:p>
      </dgm:t>
    </dgm:pt>
    <dgm:pt modelId="{7D2C2D2A-687A-46C5-A641-A8940182E6F1}">
      <dgm:prSet phldrT="[Texte]" custT="1"/>
      <dgm:spPr/>
      <dgm:t>
        <a:bodyPr/>
        <a:lstStyle/>
        <a:p>
          <a:r>
            <a:rPr lang="fr-CA" sz="2500" smtClean="0"/>
            <a:t>Partage</a:t>
          </a:r>
          <a:r>
            <a:rPr lang="fr-CA" sz="2300" smtClean="0"/>
            <a:t/>
          </a:r>
          <a:br>
            <a:rPr lang="fr-CA" sz="2300" smtClean="0"/>
          </a:br>
          <a:r>
            <a:rPr lang="fr-CA" sz="1200" smtClean="0"/>
            <a:t>10 min.</a:t>
          </a:r>
          <a:br>
            <a:rPr lang="fr-CA" sz="1200" smtClean="0"/>
          </a:br>
          <a:endParaRPr lang="fr-CA" sz="1200" dirty="0"/>
        </a:p>
      </dgm:t>
    </dgm:pt>
    <dgm:pt modelId="{5151E8C3-D4AB-4906-B4C0-9BB9EF00DD51}" type="parTrans" cxnId="{3DC9BDBC-C0E7-4620-A10B-92B357799D1B}">
      <dgm:prSet/>
      <dgm:spPr/>
      <dgm:t>
        <a:bodyPr/>
        <a:lstStyle/>
        <a:p>
          <a:endParaRPr lang="fr-CA"/>
        </a:p>
      </dgm:t>
    </dgm:pt>
    <dgm:pt modelId="{330436BF-9862-4B13-95CB-3FC4803A12E6}" type="sibTrans" cxnId="{3DC9BDBC-C0E7-4620-A10B-92B357799D1B}">
      <dgm:prSet/>
      <dgm:spPr/>
      <dgm:t>
        <a:bodyPr/>
        <a:lstStyle/>
        <a:p>
          <a:endParaRPr lang="fr-CA"/>
        </a:p>
      </dgm:t>
    </dgm:pt>
    <dgm:pt modelId="{BD858F6E-E9CF-472F-80D4-222286F1A371}">
      <dgm:prSet/>
      <dgm:spPr/>
      <dgm:t>
        <a:bodyPr/>
        <a:lstStyle/>
        <a:p>
          <a:pPr algn="ctr"/>
          <a:r>
            <a:rPr lang="fr-CA" b="1" dirty="0" smtClean="0">
              <a:solidFill>
                <a:schemeClr val="bg1"/>
              </a:solidFill>
            </a:rPr>
            <a:t>Avec </a:t>
          </a:r>
          <a:r>
            <a:rPr lang="fr-CA" b="1" dirty="0" err="1" smtClean="0">
              <a:solidFill>
                <a:schemeClr val="bg1"/>
              </a:solidFill>
            </a:rPr>
            <a:t>tbi</a:t>
          </a:r>
          <a:r>
            <a:rPr lang="fr-CA" b="1" dirty="0" smtClean="0">
              <a:solidFill>
                <a:schemeClr val="bg1"/>
              </a:solidFill>
            </a:rPr>
            <a:t> </a:t>
          </a:r>
          <a:br>
            <a:rPr lang="fr-CA" b="1" dirty="0" smtClean="0">
              <a:solidFill>
                <a:schemeClr val="bg1"/>
              </a:solidFill>
            </a:rPr>
          </a:br>
          <a:r>
            <a:rPr lang="fr-CA" b="1" dirty="0" smtClean="0">
              <a:solidFill>
                <a:schemeClr val="bg1"/>
              </a:solidFill>
            </a:rPr>
            <a:t>ou canon</a:t>
          </a:r>
        </a:p>
        <a:p>
          <a:pPr algn="l"/>
          <a:r>
            <a:rPr lang="fr-CA" b="0" dirty="0" smtClean="0">
              <a:solidFill>
                <a:schemeClr val="bg1"/>
              </a:solidFill>
            </a:rPr>
            <a:t>- Présentation de 2-3 textes d’élèves</a:t>
          </a:r>
          <a:br>
            <a:rPr lang="fr-CA" b="0" dirty="0" smtClean="0">
              <a:solidFill>
                <a:schemeClr val="bg1"/>
              </a:solidFill>
            </a:rPr>
          </a:br>
          <a:endParaRPr lang="fr-CA" b="0" dirty="0" smtClean="0">
            <a:solidFill>
              <a:schemeClr val="bg1"/>
            </a:solidFill>
          </a:endParaRPr>
        </a:p>
        <a:p>
          <a:pPr algn="l"/>
          <a:r>
            <a:rPr lang="fr-CA" b="0" dirty="0" smtClean="0">
              <a:solidFill>
                <a:schemeClr val="bg1"/>
              </a:solidFill>
            </a:rPr>
            <a:t>- Réactions et discussions</a:t>
          </a:r>
          <a:br>
            <a:rPr lang="fr-CA" b="0" dirty="0" smtClean="0">
              <a:solidFill>
                <a:schemeClr val="bg1"/>
              </a:solidFill>
            </a:rPr>
          </a:br>
          <a:endParaRPr lang="fr-CA" b="0" dirty="0" smtClean="0">
            <a:solidFill>
              <a:schemeClr val="bg1"/>
            </a:solidFill>
          </a:endParaRPr>
        </a:p>
        <a:p>
          <a:pPr algn="l"/>
          <a:r>
            <a:rPr lang="fr-CA" b="0" dirty="0" smtClean="0">
              <a:solidFill>
                <a:schemeClr val="bg1"/>
              </a:solidFill>
            </a:rPr>
            <a:t>- Sur le contenu plus que sur les conventions.</a:t>
          </a:r>
        </a:p>
      </dgm:t>
    </dgm:pt>
    <dgm:pt modelId="{CAF98952-3E77-4143-B179-311DEB1CA996}" type="sibTrans" cxnId="{90768797-B435-4FD8-AE5A-8DBAFB51BD4B}">
      <dgm:prSet/>
      <dgm:spPr/>
      <dgm:t>
        <a:bodyPr/>
        <a:lstStyle/>
        <a:p>
          <a:endParaRPr lang="fr-CA"/>
        </a:p>
      </dgm:t>
    </dgm:pt>
    <dgm:pt modelId="{656E4789-293D-411D-AD9B-ACF6F6F5B3A9}" type="parTrans" cxnId="{90768797-B435-4FD8-AE5A-8DBAFB51BD4B}">
      <dgm:prSet/>
      <dgm:spPr/>
      <dgm:t>
        <a:bodyPr/>
        <a:lstStyle/>
        <a:p>
          <a:endParaRPr lang="fr-CA"/>
        </a:p>
      </dgm:t>
    </dgm:pt>
    <dgm:pt modelId="{127A7C81-16E5-47EA-9032-F2DEDA4280C5}" type="pres">
      <dgm:prSet presAssocID="{5D6473E3-548A-4E93-B908-772B1F456303}" presName="Name0" presStyleCnt="0">
        <dgm:presLayoutVars>
          <dgm:chMax val="7"/>
          <dgm:chPref val="5"/>
          <dgm:dir/>
          <dgm:animOne val="branch"/>
          <dgm:animLvl val="lvl"/>
        </dgm:presLayoutVars>
      </dgm:prSet>
      <dgm:spPr/>
      <dgm:t>
        <a:bodyPr/>
        <a:lstStyle/>
        <a:p>
          <a:endParaRPr lang="fr-CA"/>
        </a:p>
      </dgm:t>
    </dgm:pt>
    <dgm:pt modelId="{B168899F-4391-4C9D-B277-8D164902D471}" type="pres">
      <dgm:prSet presAssocID="{7D2C2D2A-687A-46C5-A641-A8940182E6F1}" presName="ChildAccent4" presStyleCnt="0"/>
      <dgm:spPr/>
    </dgm:pt>
    <dgm:pt modelId="{9503E03F-2464-4B8F-9B54-8FFB85BCD264}" type="pres">
      <dgm:prSet presAssocID="{7D2C2D2A-687A-46C5-A641-A8940182E6F1}" presName="ChildAccent" presStyleLbl="alignImgPlace1" presStyleIdx="0" presStyleCnt="4" custScaleY="92661" custLinFactNeighborX="67347"/>
      <dgm:spPr/>
      <dgm:t>
        <a:bodyPr/>
        <a:lstStyle/>
        <a:p>
          <a:endParaRPr lang="fr-CA"/>
        </a:p>
      </dgm:t>
    </dgm:pt>
    <dgm:pt modelId="{FC665B23-B363-4C35-AEEE-0EEF3BC185EF}" type="pres">
      <dgm:prSet presAssocID="{7D2C2D2A-687A-46C5-A641-A8940182E6F1}" presName="Child4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6CDDF1AC-37D9-41D3-BED4-136B31F0A930}" type="pres">
      <dgm:prSet presAssocID="{7D2C2D2A-687A-46C5-A641-A8940182E6F1}" presName="Parent4" presStyleLbl="node1" presStyleIdx="0" presStyleCnt="4" custScaleY="118509" custLinFactNeighborX="62964" custLinFactNeighborY="5154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A11E4334-DD10-48AB-8B8B-817DC357444C}" type="pres">
      <dgm:prSet presAssocID="{4CD4B5E7-1E82-4D22-A369-9C54C16CB6F0}" presName="ChildAccent3" presStyleCnt="0"/>
      <dgm:spPr/>
    </dgm:pt>
    <dgm:pt modelId="{0D2D5A9E-5E8B-4FCE-A27C-E9BC172B905E}" type="pres">
      <dgm:prSet presAssocID="{4CD4B5E7-1E82-4D22-A369-9C54C16CB6F0}" presName="ChildAccent" presStyleLbl="alignImgPlace1" presStyleIdx="1" presStyleCnt="4" custScaleX="212799" custScaleY="100000" custLinFactNeighborX="5759" custLinFactNeighborY="3096"/>
      <dgm:spPr/>
      <dgm:t>
        <a:bodyPr/>
        <a:lstStyle/>
        <a:p>
          <a:endParaRPr lang="fr-CA"/>
        </a:p>
      </dgm:t>
    </dgm:pt>
    <dgm:pt modelId="{4C7DB921-FF51-4533-8371-60774A9B1CD8}" type="pres">
      <dgm:prSet presAssocID="{4CD4B5E7-1E82-4D22-A369-9C54C16CB6F0}" presName="Child3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0FE69010-A462-4D0B-A2E6-FD8BA839C790}" type="pres">
      <dgm:prSet presAssocID="{4CD4B5E7-1E82-4D22-A369-9C54C16CB6F0}" presName="Parent3" presStyleLbl="node1" presStyleIdx="1" presStyleCnt="4" custScaleX="210393" custScaleY="151609" custLinFactNeighborX="6987" custLinFactNeighborY="-5719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11FC5491-C49C-452F-BC74-E6089CF2BC82}" type="pres">
      <dgm:prSet presAssocID="{C4FB0DC1-1488-4BA8-A8CD-56AF2447F9BD}" presName="ChildAccent2" presStyleCnt="0"/>
      <dgm:spPr/>
    </dgm:pt>
    <dgm:pt modelId="{805FB8B3-6715-401E-9E6C-BA9A6069EEFB}" type="pres">
      <dgm:prSet presAssocID="{C4FB0DC1-1488-4BA8-A8CD-56AF2447F9BD}" presName="ChildAccent" presStyleLbl="alignImgPlace1" presStyleIdx="2" presStyleCnt="4" custScaleX="110547" custScaleY="109036" custLinFactNeighborX="-49100" custLinFactNeighborY="6515"/>
      <dgm:spPr/>
      <dgm:t>
        <a:bodyPr/>
        <a:lstStyle/>
        <a:p>
          <a:endParaRPr lang="fr-CA"/>
        </a:p>
      </dgm:t>
    </dgm:pt>
    <dgm:pt modelId="{6C3B6395-54B0-4C14-9B30-E3CBAF94AC7D}" type="pres">
      <dgm:prSet presAssocID="{C4FB0DC1-1488-4BA8-A8CD-56AF2447F9BD}" presName="Child2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99D72362-52BE-400E-AF4C-F68B698DF5D2}" type="pres">
      <dgm:prSet presAssocID="{C4FB0DC1-1488-4BA8-A8CD-56AF2447F9BD}" presName="Parent2" presStyleLbl="node1" presStyleIdx="2" presStyleCnt="4" custScaleX="114405" custScaleY="158141" custLinFactNeighborX="-51029" custLinFactNeighborY="-3800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11B9EE03-288A-4925-8DDC-59F125EE2E79}" type="pres">
      <dgm:prSet presAssocID="{296F3CC2-79B9-4A22-B1FF-E1FA5B1550CC}" presName="ChildAccent1" presStyleCnt="0"/>
      <dgm:spPr/>
    </dgm:pt>
    <dgm:pt modelId="{F69E704D-19A6-4C9D-8F36-C126389B6AD3}" type="pres">
      <dgm:prSet presAssocID="{296F3CC2-79B9-4A22-B1FF-E1FA5B1550CC}" presName="ChildAccent" presStyleLbl="alignImgPlace1" presStyleIdx="3" presStyleCnt="4" custScaleY="116970" custLinFactNeighborX="-53395" custLinFactNeighborY="12380"/>
      <dgm:spPr/>
      <dgm:t>
        <a:bodyPr/>
        <a:lstStyle/>
        <a:p>
          <a:endParaRPr lang="fr-CA"/>
        </a:p>
      </dgm:t>
    </dgm:pt>
    <dgm:pt modelId="{68D06956-0E37-472C-84B9-E22CFCC6F7EC}" type="pres">
      <dgm:prSet presAssocID="{296F3CC2-79B9-4A22-B1FF-E1FA5B1550CC}" presName="Child1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9A90FB62-5C1C-4F6F-A506-00B34EF8D49B}" type="pres">
      <dgm:prSet presAssocID="{296F3CC2-79B9-4A22-B1FF-E1FA5B1550CC}" presName="Parent1" presStyleLbl="node1" presStyleIdx="3" presStyleCnt="4" custScaleY="174104" custLinFactNeighborX="-53395" custLinFactNeighborY="-5415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fr-CA"/>
        </a:p>
      </dgm:t>
    </dgm:pt>
  </dgm:ptLst>
  <dgm:cxnLst>
    <dgm:cxn modelId="{3EDCAA81-7083-4412-B807-5534712A1DFA}" type="presOf" srcId="{4C1F3C75-E713-4AE0-B3C7-8CD1F4977473}" destId="{0D2D5A9E-5E8B-4FCE-A27C-E9BC172B905E}" srcOrd="0" destOrd="0" presId="urn:microsoft.com/office/officeart/2011/layout/InterconnectedBlockProcess"/>
    <dgm:cxn modelId="{6709EC65-A0A2-454E-A2CE-DD4430C71528}" type="presOf" srcId="{5D6473E3-548A-4E93-B908-772B1F456303}" destId="{127A7C81-16E5-47EA-9032-F2DEDA4280C5}" srcOrd="0" destOrd="0" presId="urn:microsoft.com/office/officeart/2011/layout/InterconnectedBlockProcess"/>
    <dgm:cxn modelId="{60BAD99F-B716-4594-9AB2-825C880BED72}" srcId="{5D6473E3-548A-4E93-B908-772B1F456303}" destId="{4CD4B5E7-1E82-4D22-A369-9C54C16CB6F0}" srcOrd="2" destOrd="0" parTransId="{CCC5A7B0-1FAF-4377-B4DD-1DD1FE463A90}" sibTransId="{C6E1CB07-B4BC-4F8D-8367-F6AB202CAF8F}"/>
    <dgm:cxn modelId="{2CD71C1B-77FD-4EF4-9C68-833882460EAA}" type="presOf" srcId="{FB91E055-4655-4300-8905-D1F12AF579E0}" destId="{68D06956-0E37-472C-84B9-E22CFCC6F7EC}" srcOrd="1" destOrd="0" presId="urn:microsoft.com/office/officeart/2011/layout/InterconnectedBlockProcess"/>
    <dgm:cxn modelId="{E632716F-A92E-4B12-86B3-67EE5472B8B9}" type="presOf" srcId="{4CD4B5E7-1E82-4D22-A369-9C54C16CB6F0}" destId="{0FE69010-A462-4D0B-A2E6-FD8BA839C790}" srcOrd="0" destOrd="0" presId="urn:microsoft.com/office/officeart/2011/layout/InterconnectedBlockProcess"/>
    <dgm:cxn modelId="{9EAE1BC8-B081-46F4-B5D9-F998C021A31A}" type="presOf" srcId="{FB91E055-4655-4300-8905-D1F12AF579E0}" destId="{F69E704D-19A6-4C9D-8F36-C126389B6AD3}" srcOrd="0" destOrd="0" presId="urn:microsoft.com/office/officeart/2011/layout/InterconnectedBlockProcess"/>
    <dgm:cxn modelId="{BC30CD64-7336-4A9D-80B9-FD357FAA69A8}" type="presOf" srcId="{4C1F3C75-E713-4AE0-B3C7-8CD1F4977473}" destId="{4C7DB921-FF51-4533-8371-60774A9B1CD8}" srcOrd="1" destOrd="0" presId="urn:microsoft.com/office/officeart/2011/layout/InterconnectedBlockProcess"/>
    <dgm:cxn modelId="{1FD758DD-428E-42E4-B469-E026FFC7B2FD}" type="presOf" srcId="{BD858F6E-E9CF-472F-80D4-222286F1A371}" destId="{FC665B23-B363-4C35-AEEE-0EEF3BC185EF}" srcOrd="1" destOrd="0" presId="urn:microsoft.com/office/officeart/2011/layout/InterconnectedBlockProcess"/>
    <dgm:cxn modelId="{90768797-B435-4FD8-AE5A-8DBAFB51BD4B}" srcId="{7D2C2D2A-687A-46C5-A641-A8940182E6F1}" destId="{BD858F6E-E9CF-472F-80D4-222286F1A371}" srcOrd="0" destOrd="0" parTransId="{656E4789-293D-411D-AD9B-ACF6F6F5B3A9}" sibTransId="{CAF98952-3E77-4143-B179-311DEB1CA996}"/>
    <dgm:cxn modelId="{E452AA06-A402-4F42-A208-D727AA0F8D23}" srcId="{C4FB0DC1-1488-4BA8-A8CD-56AF2447F9BD}" destId="{FF485871-D2F3-4065-8E63-6F48C71BD154}" srcOrd="0" destOrd="0" parTransId="{8558F12A-8C70-480B-8E61-5EAD8F020205}" sibTransId="{B85F7600-C5EB-45ED-9D1E-C54803F31D9B}"/>
    <dgm:cxn modelId="{30B6E4DE-20CE-4B28-9AC4-146AD421A3DA}" srcId="{4CD4B5E7-1E82-4D22-A369-9C54C16CB6F0}" destId="{4C1F3C75-E713-4AE0-B3C7-8CD1F4977473}" srcOrd="0" destOrd="0" parTransId="{218AA848-ABCF-41EE-B30E-98252D6EDA15}" sibTransId="{306A8094-7206-485F-AB84-D6474721F39F}"/>
    <dgm:cxn modelId="{30ABBB65-5907-4A6F-8263-50BC51B96CA2}" type="presOf" srcId="{C4FB0DC1-1488-4BA8-A8CD-56AF2447F9BD}" destId="{99D72362-52BE-400E-AF4C-F68B698DF5D2}" srcOrd="0" destOrd="0" presId="urn:microsoft.com/office/officeart/2011/layout/InterconnectedBlockProcess"/>
    <dgm:cxn modelId="{C50EFF7B-6F6D-49EA-AF93-2F3048E21839}" type="presOf" srcId="{FF485871-D2F3-4065-8E63-6F48C71BD154}" destId="{805FB8B3-6715-401E-9E6C-BA9A6069EEFB}" srcOrd="0" destOrd="0" presId="urn:microsoft.com/office/officeart/2011/layout/InterconnectedBlockProcess"/>
    <dgm:cxn modelId="{205EE2BF-0584-4426-AFFF-0E1C4B5AA01C}" type="presOf" srcId="{FF485871-D2F3-4065-8E63-6F48C71BD154}" destId="{6C3B6395-54B0-4C14-9B30-E3CBAF94AC7D}" srcOrd="1" destOrd="0" presId="urn:microsoft.com/office/officeart/2011/layout/InterconnectedBlockProcess"/>
    <dgm:cxn modelId="{5DFAD8FD-9833-4B81-8C35-C3C978D218FA}" type="presOf" srcId="{296F3CC2-79B9-4A22-B1FF-E1FA5B1550CC}" destId="{9A90FB62-5C1C-4F6F-A506-00B34EF8D49B}" srcOrd="0" destOrd="0" presId="urn:microsoft.com/office/officeart/2011/layout/InterconnectedBlockProcess"/>
    <dgm:cxn modelId="{7A2D4D51-E19A-4F04-9D63-BFCE497BEA33}" srcId="{296F3CC2-79B9-4A22-B1FF-E1FA5B1550CC}" destId="{FB91E055-4655-4300-8905-D1F12AF579E0}" srcOrd="0" destOrd="0" parTransId="{6A83DDBC-F5A8-49D6-AE1B-81D5D4C1D258}" sibTransId="{4F39AA67-1C1A-436E-9F69-46AC5AB401A9}"/>
    <dgm:cxn modelId="{23C9A710-6941-4AF2-9FBC-E6FC3B1F730D}" type="presOf" srcId="{7D2C2D2A-687A-46C5-A641-A8940182E6F1}" destId="{6CDDF1AC-37D9-41D3-BED4-136B31F0A930}" srcOrd="0" destOrd="0" presId="urn:microsoft.com/office/officeart/2011/layout/InterconnectedBlockProcess"/>
    <dgm:cxn modelId="{3DB4FC5C-1A5A-4B82-9403-0E7CCB06E8CE}" srcId="{5D6473E3-548A-4E93-B908-772B1F456303}" destId="{296F3CC2-79B9-4A22-B1FF-E1FA5B1550CC}" srcOrd="0" destOrd="0" parTransId="{56BC7F4D-A3AF-4986-A64E-DAC27C0EAB59}" sibTransId="{0A3FD7A1-DF1F-4B8C-B8DB-874886F10CFE}"/>
    <dgm:cxn modelId="{3DC9BDBC-C0E7-4620-A10B-92B357799D1B}" srcId="{5D6473E3-548A-4E93-B908-772B1F456303}" destId="{7D2C2D2A-687A-46C5-A641-A8940182E6F1}" srcOrd="3" destOrd="0" parTransId="{5151E8C3-D4AB-4906-B4C0-9BB9EF00DD51}" sibTransId="{330436BF-9862-4B13-95CB-3FC4803A12E6}"/>
    <dgm:cxn modelId="{F2D24548-3FAF-4FFA-9086-4E9D39460CE0}" srcId="{5D6473E3-548A-4E93-B908-772B1F456303}" destId="{C4FB0DC1-1488-4BA8-A8CD-56AF2447F9BD}" srcOrd="1" destOrd="0" parTransId="{7576118F-E15C-4F27-9492-2F795954249A}" sibTransId="{2B7C4EAE-6C90-4ED4-8C69-64D56A0D38B1}"/>
    <dgm:cxn modelId="{DCF35561-C03C-4E77-BF45-EDD1FBB5470E}" type="presOf" srcId="{BD858F6E-E9CF-472F-80D4-222286F1A371}" destId="{9503E03F-2464-4B8F-9B54-8FFB85BCD264}" srcOrd="0" destOrd="0" presId="urn:microsoft.com/office/officeart/2011/layout/InterconnectedBlockProcess"/>
    <dgm:cxn modelId="{6655398B-984C-42BD-9EE8-6626B0724E43}" type="presParOf" srcId="{127A7C81-16E5-47EA-9032-F2DEDA4280C5}" destId="{B168899F-4391-4C9D-B277-8D164902D471}" srcOrd="0" destOrd="0" presId="urn:microsoft.com/office/officeart/2011/layout/InterconnectedBlockProcess"/>
    <dgm:cxn modelId="{C0133520-F7AF-49BF-A78E-AC06BFED1489}" type="presParOf" srcId="{B168899F-4391-4C9D-B277-8D164902D471}" destId="{9503E03F-2464-4B8F-9B54-8FFB85BCD264}" srcOrd="0" destOrd="0" presId="urn:microsoft.com/office/officeart/2011/layout/InterconnectedBlockProcess"/>
    <dgm:cxn modelId="{A40A6EDD-EA43-45DA-8C42-94619DE5DB5E}" type="presParOf" srcId="{127A7C81-16E5-47EA-9032-F2DEDA4280C5}" destId="{FC665B23-B363-4C35-AEEE-0EEF3BC185EF}" srcOrd="1" destOrd="0" presId="urn:microsoft.com/office/officeart/2011/layout/InterconnectedBlockProcess"/>
    <dgm:cxn modelId="{9FE61DD0-03AB-4A45-B9D2-5B9389BD85FA}" type="presParOf" srcId="{127A7C81-16E5-47EA-9032-F2DEDA4280C5}" destId="{6CDDF1AC-37D9-41D3-BED4-136B31F0A930}" srcOrd="2" destOrd="0" presId="urn:microsoft.com/office/officeart/2011/layout/InterconnectedBlockProcess"/>
    <dgm:cxn modelId="{4FDDE7FA-F5D9-4C26-9625-BFF461E5588F}" type="presParOf" srcId="{127A7C81-16E5-47EA-9032-F2DEDA4280C5}" destId="{A11E4334-DD10-48AB-8B8B-817DC357444C}" srcOrd="3" destOrd="0" presId="urn:microsoft.com/office/officeart/2011/layout/InterconnectedBlockProcess"/>
    <dgm:cxn modelId="{0CB3F026-B306-4955-A82F-08407B7862ED}" type="presParOf" srcId="{A11E4334-DD10-48AB-8B8B-817DC357444C}" destId="{0D2D5A9E-5E8B-4FCE-A27C-E9BC172B905E}" srcOrd="0" destOrd="0" presId="urn:microsoft.com/office/officeart/2011/layout/InterconnectedBlockProcess"/>
    <dgm:cxn modelId="{56353DE5-81FA-40A3-AE1B-001C50A5D58C}" type="presParOf" srcId="{127A7C81-16E5-47EA-9032-F2DEDA4280C5}" destId="{4C7DB921-FF51-4533-8371-60774A9B1CD8}" srcOrd="4" destOrd="0" presId="urn:microsoft.com/office/officeart/2011/layout/InterconnectedBlockProcess"/>
    <dgm:cxn modelId="{19EE73CA-C453-44D3-A96E-263051BD94ED}" type="presParOf" srcId="{127A7C81-16E5-47EA-9032-F2DEDA4280C5}" destId="{0FE69010-A462-4D0B-A2E6-FD8BA839C790}" srcOrd="5" destOrd="0" presId="urn:microsoft.com/office/officeart/2011/layout/InterconnectedBlockProcess"/>
    <dgm:cxn modelId="{F6E88520-7EB6-4A9B-9A25-FB2E56F3E97E}" type="presParOf" srcId="{127A7C81-16E5-47EA-9032-F2DEDA4280C5}" destId="{11FC5491-C49C-452F-BC74-E6089CF2BC82}" srcOrd="6" destOrd="0" presId="urn:microsoft.com/office/officeart/2011/layout/InterconnectedBlockProcess"/>
    <dgm:cxn modelId="{146FC5A7-AA95-412D-BF9B-588B2982E363}" type="presParOf" srcId="{11FC5491-C49C-452F-BC74-E6089CF2BC82}" destId="{805FB8B3-6715-401E-9E6C-BA9A6069EEFB}" srcOrd="0" destOrd="0" presId="urn:microsoft.com/office/officeart/2011/layout/InterconnectedBlockProcess"/>
    <dgm:cxn modelId="{D5AFED4D-92C7-4D8E-9B66-0062625F5AD2}" type="presParOf" srcId="{127A7C81-16E5-47EA-9032-F2DEDA4280C5}" destId="{6C3B6395-54B0-4C14-9B30-E3CBAF94AC7D}" srcOrd="7" destOrd="0" presId="urn:microsoft.com/office/officeart/2011/layout/InterconnectedBlockProcess"/>
    <dgm:cxn modelId="{FBE4BB0A-0C10-4E77-B0BC-7C02C2D32227}" type="presParOf" srcId="{127A7C81-16E5-47EA-9032-F2DEDA4280C5}" destId="{99D72362-52BE-400E-AF4C-F68B698DF5D2}" srcOrd="8" destOrd="0" presId="urn:microsoft.com/office/officeart/2011/layout/InterconnectedBlockProcess"/>
    <dgm:cxn modelId="{1E9FC3C2-D4F8-4857-B2B3-6B90A6322062}" type="presParOf" srcId="{127A7C81-16E5-47EA-9032-F2DEDA4280C5}" destId="{11B9EE03-288A-4925-8DDC-59F125EE2E79}" srcOrd="9" destOrd="0" presId="urn:microsoft.com/office/officeart/2011/layout/InterconnectedBlockProcess"/>
    <dgm:cxn modelId="{8A246451-203F-4048-BFC8-E011CCDA2F07}" type="presParOf" srcId="{11B9EE03-288A-4925-8DDC-59F125EE2E79}" destId="{F69E704D-19A6-4C9D-8F36-C126389B6AD3}" srcOrd="0" destOrd="0" presId="urn:microsoft.com/office/officeart/2011/layout/InterconnectedBlockProcess"/>
    <dgm:cxn modelId="{0B6E0A3B-4F54-4310-8DA2-28AF7FEDBBE5}" type="presParOf" srcId="{127A7C81-16E5-47EA-9032-F2DEDA4280C5}" destId="{68D06956-0E37-472C-84B9-E22CFCC6F7EC}" srcOrd="10" destOrd="0" presId="urn:microsoft.com/office/officeart/2011/layout/InterconnectedBlockProcess"/>
    <dgm:cxn modelId="{1D65E3B6-B4A9-48F2-A7A6-087C4F73CCD1}" type="presParOf" srcId="{127A7C81-16E5-47EA-9032-F2DEDA4280C5}" destId="{9A90FB62-5C1C-4F6F-A506-00B34EF8D49B}" srcOrd="11" destOrd="0" presId="urn:microsoft.com/office/officeart/2011/layout/InterconnectedBlock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BEEFC1-620D-446C-90D2-0661E82A02C1}">
      <dsp:nvSpPr>
        <dsp:cNvPr id="0" name=""/>
        <dsp:cNvSpPr/>
      </dsp:nvSpPr>
      <dsp:spPr>
        <a:xfrm>
          <a:off x="2635370" y="0"/>
          <a:ext cx="3248059" cy="2704575"/>
        </a:xfrm>
        <a:prstGeom prst="ellipse">
          <a:avLst/>
        </a:prstGeom>
        <a:gradFill rotWithShape="0">
          <a:gsLst>
            <a:gs pos="2000">
              <a:schemeClr val="tx1">
                <a:lumMod val="0"/>
                <a:lumOff val="100000"/>
              </a:schemeClr>
            </a:gs>
            <a:gs pos="25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dk2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dk2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solidFill>
            <a:schemeClr val="bg1"/>
          </a:solidFill>
        </a:ln>
        <a:effectLst>
          <a:glow rad="70000">
            <a:schemeClr val="dk2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  <a:scene3d>
            <a:camera prst="orthographicFront"/>
            <a:lightRig rig="flat" dir="t">
              <a:rot lat="0" lon="0" rev="18900000"/>
            </a:lightRig>
          </a:scene3d>
          <a:sp3d extrusionH="31750" contourW="6350" prstMaterial="powder">
            <a:bevelT w="19050" h="19050" prst="angle"/>
            <a:contourClr>
              <a:schemeClr val="accent3">
                <a:tint val="100000"/>
                <a:shade val="100000"/>
                <a:satMod val="100000"/>
                <a:hueMod val="100000"/>
              </a:schemeClr>
            </a:contourClr>
          </a:sp3d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500" b="1" kern="1200" cap="none" spc="0" dirty="0" smtClean="0">
              <a:ln/>
              <a:solidFill>
                <a:srgbClr val="FFC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rPr>
            <a:t>Développer la compétence « écrire des textes variés » sans papier. </a:t>
          </a:r>
          <a:endParaRPr lang="fr-CA" sz="2500" b="1" kern="1200" cap="none" spc="0" dirty="0">
            <a:ln/>
            <a:solidFill>
              <a:srgbClr val="FFC000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a:endParaRPr>
        </a:p>
      </dsp:txBody>
      <dsp:txXfrm>
        <a:off x="3111037" y="396076"/>
        <a:ext cx="2296725" cy="1912423"/>
      </dsp:txXfrm>
    </dsp:sp>
    <dsp:sp modelId="{87400A95-C1FB-4D2B-9144-269E975682F1}">
      <dsp:nvSpPr>
        <dsp:cNvPr id="0" name=""/>
        <dsp:cNvSpPr/>
      </dsp:nvSpPr>
      <dsp:spPr>
        <a:xfrm rot="19829387" flipV="1">
          <a:off x="1386477" y="803828"/>
          <a:ext cx="1061771" cy="410029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dk2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dk2">
                <a:tint val="60000"/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dk2">
                <a:tint val="60000"/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dk2">
                <a:tint val="60000"/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solidFill>
            <a:schemeClr val="bg1"/>
          </a:solidFill>
        </a:ln>
        <a:effectLst>
          <a:glow rad="70000">
            <a:schemeClr val="dk2">
              <a:tint val="6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5F1F1E4-4385-4B0B-A5DB-A63EA45B7D07}">
      <dsp:nvSpPr>
        <dsp:cNvPr id="0" name=""/>
        <dsp:cNvSpPr/>
      </dsp:nvSpPr>
      <dsp:spPr>
        <a:xfrm>
          <a:off x="225587" y="1616253"/>
          <a:ext cx="2179576" cy="28284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dk2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dk2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 w="63500">
          <a:solidFill>
            <a:srgbClr val="E6AF00"/>
          </a:solidFill>
        </a:ln>
        <a:effectLst>
          <a:glow rad="70000">
            <a:schemeClr val="dk2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400" kern="1200" dirty="0" smtClean="0">
              <a:solidFill>
                <a:schemeClr val="tx1"/>
              </a:solidFill>
            </a:rPr>
            <a:t>Logiciel le Scriptorium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A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A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A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A" sz="2400" kern="1200" dirty="0"/>
        </a:p>
      </dsp:txBody>
      <dsp:txXfrm>
        <a:off x="289425" y="1680091"/>
        <a:ext cx="2051900" cy="2700743"/>
      </dsp:txXfrm>
    </dsp:sp>
    <dsp:sp modelId="{2C54C68B-5E2D-4791-B960-7AF4B3A63CF0}">
      <dsp:nvSpPr>
        <dsp:cNvPr id="0" name=""/>
        <dsp:cNvSpPr/>
      </dsp:nvSpPr>
      <dsp:spPr>
        <a:xfrm rot="13261196">
          <a:off x="5964917" y="814072"/>
          <a:ext cx="1026292" cy="35188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dk2">
                <a:tint val="60000"/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dk2">
                <a:tint val="60000"/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dk2">
                <a:tint val="60000"/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dk2">
                <a:tint val="60000"/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solidFill>
            <a:schemeClr val="bg1"/>
          </a:solidFill>
        </a:ln>
        <a:effectLst>
          <a:glow rad="70000">
            <a:schemeClr val="dk2">
              <a:tint val="6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2DE680-F2A3-4AB0-BDB1-60046BAEC917}">
      <dsp:nvSpPr>
        <dsp:cNvPr id="0" name=""/>
        <dsp:cNvSpPr/>
      </dsp:nvSpPr>
      <dsp:spPr>
        <a:xfrm>
          <a:off x="6239597" y="1659655"/>
          <a:ext cx="2102393" cy="27001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dk2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dk2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dk2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 w="63500">
          <a:solidFill>
            <a:srgbClr val="E6AF00"/>
          </a:solidFill>
        </a:ln>
        <a:effectLst>
          <a:glow rad="70000">
            <a:schemeClr val="dk2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400" kern="1200" dirty="0" smtClean="0">
              <a:solidFill>
                <a:schemeClr val="tx1"/>
              </a:solidFill>
            </a:rPr>
            <a:t>Blogue de classe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A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A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A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A" sz="2400" kern="1200" dirty="0"/>
        </a:p>
      </dsp:txBody>
      <dsp:txXfrm>
        <a:off x="6301174" y="1721232"/>
        <a:ext cx="1979239" cy="25769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55E212-9345-42F5-AFA9-0D619CD0A0DC}">
      <dsp:nvSpPr>
        <dsp:cNvPr id="0" name=""/>
        <dsp:cNvSpPr/>
      </dsp:nvSpPr>
      <dsp:spPr>
        <a:xfrm>
          <a:off x="2952341" y="1872202"/>
          <a:ext cx="2595372" cy="1575117"/>
        </a:xfrm>
        <a:prstGeom prst="ellipse">
          <a:avLst/>
        </a:prstGeom>
        <a:solidFill>
          <a:srgbClr val="F1C715">
            <a:alpha val="80000"/>
          </a:srgbClr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3200" b="1" kern="1200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Blogue de classe</a:t>
          </a:r>
          <a:endParaRPr lang="fr-CA" sz="3200" b="1" kern="1200" cap="none" spc="0" dirty="0">
            <a:ln w="50800"/>
            <a:solidFill>
              <a:schemeClr val="bg1">
                <a:shade val="50000"/>
              </a:schemeClr>
            </a:solidFill>
            <a:effectLst/>
          </a:endParaRPr>
        </a:p>
      </dsp:txBody>
      <dsp:txXfrm>
        <a:off x="3332424" y="2102873"/>
        <a:ext cx="1835206" cy="1113775"/>
      </dsp:txXfrm>
    </dsp:sp>
    <dsp:sp modelId="{7329EC7A-C989-4CAF-9FE2-563605B2C642}">
      <dsp:nvSpPr>
        <dsp:cNvPr id="0" name=""/>
        <dsp:cNvSpPr/>
      </dsp:nvSpPr>
      <dsp:spPr>
        <a:xfrm rot="5246086">
          <a:off x="4157108" y="3442713"/>
          <a:ext cx="279253" cy="5192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A" sz="2300" kern="1200"/>
        </a:p>
      </dsp:txBody>
      <dsp:txXfrm>
        <a:off x="4197121" y="3504708"/>
        <a:ext cx="195477" cy="311523"/>
      </dsp:txXfrm>
    </dsp:sp>
    <dsp:sp modelId="{3C1BD25F-BF6D-4521-8124-8A8B34DA2482}">
      <dsp:nvSpPr>
        <dsp:cNvPr id="0" name=""/>
        <dsp:cNvSpPr/>
      </dsp:nvSpPr>
      <dsp:spPr>
        <a:xfrm>
          <a:off x="2664295" y="3973332"/>
          <a:ext cx="3339012" cy="1112642"/>
        </a:xfrm>
        <a:prstGeom prst="flowChartAlternateProcess">
          <a:avLst/>
        </a:prstGeom>
        <a:solidFill>
          <a:schemeClr val="bg2">
            <a:lumMod val="75000"/>
            <a:alpha val="60000"/>
          </a:schemeClr>
        </a:solidFill>
        <a:ln w="635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400" kern="1200" dirty="0" smtClean="0">
              <a:solidFill>
                <a:srgbClr val="E6AF00"/>
              </a:solidFill>
            </a:rPr>
            <a:t>Augmenter  la motivation en écriture.</a:t>
          </a:r>
          <a:endParaRPr lang="fr-CA" sz="2400" kern="1200" dirty="0">
            <a:solidFill>
              <a:srgbClr val="E6AF00"/>
            </a:solidFill>
          </a:endParaRPr>
        </a:p>
      </dsp:txBody>
      <dsp:txXfrm>
        <a:off x="2718609" y="4027646"/>
        <a:ext cx="3230384" cy="1004014"/>
      </dsp:txXfrm>
    </dsp:sp>
    <dsp:sp modelId="{26B9E829-98AE-4681-973F-8615C318CFC1}">
      <dsp:nvSpPr>
        <dsp:cNvPr id="0" name=""/>
        <dsp:cNvSpPr/>
      </dsp:nvSpPr>
      <dsp:spPr>
        <a:xfrm rot="19363879">
          <a:off x="5320208" y="1445123"/>
          <a:ext cx="769324" cy="5192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-166871"/>
            <a:satOff val="-1320"/>
            <a:lumOff val="90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A" sz="2300" kern="1200"/>
        </a:p>
      </dsp:txBody>
      <dsp:txXfrm>
        <a:off x="5336111" y="1596125"/>
        <a:ext cx="613563" cy="311523"/>
      </dsp:txXfrm>
    </dsp:sp>
    <dsp:sp modelId="{2C262FC1-0D79-4623-9640-508D4133E4DE}">
      <dsp:nvSpPr>
        <dsp:cNvPr id="0" name=""/>
        <dsp:cNvSpPr/>
      </dsp:nvSpPr>
      <dsp:spPr>
        <a:xfrm>
          <a:off x="4991692" y="144015"/>
          <a:ext cx="3744115" cy="1053758"/>
        </a:xfrm>
        <a:prstGeom prst="flowChartAlternateProcess">
          <a:avLst/>
        </a:prstGeom>
        <a:solidFill>
          <a:schemeClr val="bg2">
            <a:lumMod val="75000"/>
            <a:alpha val="80000"/>
          </a:schemeClr>
        </a:solidFill>
        <a:ln w="635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400" kern="1200" dirty="0" smtClean="0">
              <a:solidFill>
                <a:srgbClr val="E6AF00"/>
              </a:solidFill>
            </a:rPr>
            <a:t>Faciliter la publication </a:t>
          </a:r>
          <a:br>
            <a:rPr lang="fr-CA" sz="2400" kern="1200" dirty="0" smtClean="0">
              <a:solidFill>
                <a:srgbClr val="E6AF00"/>
              </a:solidFill>
            </a:rPr>
          </a:br>
          <a:r>
            <a:rPr lang="fr-CA" sz="2400" kern="1200" dirty="0" smtClean="0">
              <a:solidFill>
                <a:srgbClr val="E6AF00"/>
              </a:solidFill>
            </a:rPr>
            <a:t>des écrits.</a:t>
          </a:r>
          <a:endParaRPr lang="fr-CA" sz="2400" kern="1200" dirty="0">
            <a:solidFill>
              <a:srgbClr val="E6AF00"/>
            </a:solidFill>
          </a:endParaRPr>
        </a:p>
      </dsp:txBody>
      <dsp:txXfrm>
        <a:off x="5043131" y="195454"/>
        <a:ext cx="3641237" cy="950880"/>
      </dsp:txXfrm>
    </dsp:sp>
    <dsp:sp modelId="{470B95F7-0BF4-402E-B214-753C08802F86}">
      <dsp:nvSpPr>
        <dsp:cNvPr id="0" name=""/>
        <dsp:cNvSpPr/>
      </dsp:nvSpPr>
      <dsp:spPr>
        <a:xfrm rot="379606">
          <a:off x="5725148" y="2549834"/>
          <a:ext cx="432984" cy="5192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-333742"/>
            <a:satOff val="-2641"/>
            <a:lumOff val="180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A" sz="2300" kern="1200"/>
        </a:p>
      </dsp:txBody>
      <dsp:txXfrm>
        <a:off x="5725544" y="2646518"/>
        <a:ext cx="303089" cy="311523"/>
      </dsp:txXfrm>
    </dsp:sp>
    <dsp:sp modelId="{241A1C4A-004C-4E84-A6C8-ACBB25137CBF}">
      <dsp:nvSpPr>
        <dsp:cNvPr id="0" name=""/>
        <dsp:cNvSpPr/>
      </dsp:nvSpPr>
      <dsp:spPr>
        <a:xfrm>
          <a:off x="6361155" y="2016222"/>
          <a:ext cx="2423820" cy="1489967"/>
        </a:xfrm>
        <a:prstGeom prst="flowChartAlternateProcess">
          <a:avLst/>
        </a:prstGeom>
        <a:solidFill>
          <a:schemeClr val="bg2">
            <a:lumMod val="75000"/>
            <a:alpha val="60000"/>
          </a:schemeClr>
        </a:solidFill>
        <a:ln w="635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400" kern="1200" dirty="0" smtClean="0">
              <a:solidFill>
                <a:srgbClr val="E6AF00"/>
              </a:solidFill>
            </a:rPr>
            <a:t>Réunir des outils pédagogiques.</a:t>
          </a:r>
          <a:endParaRPr lang="fr-CA" sz="2400" kern="1200" dirty="0">
            <a:solidFill>
              <a:srgbClr val="E6AF00"/>
            </a:solidFill>
          </a:endParaRPr>
        </a:p>
      </dsp:txBody>
      <dsp:txXfrm>
        <a:off x="6433888" y="2088955"/>
        <a:ext cx="2278354" cy="1344501"/>
      </dsp:txXfrm>
    </dsp:sp>
    <dsp:sp modelId="{24B9C361-4043-4DF6-BCD4-5FFA5CA57CDB}">
      <dsp:nvSpPr>
        <dsp:cNvPr id="0" name=""/>
        <dsp:cNvSpPr/>
      </dsp:nvSpPr>
      <dsp:spPr>
        <a:xfrm rot="10267421">
          <a:off x="2481150" y="2755440"/>
          <a:ext cx="411076" cy="5192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-500612"/>
            <a:satOff val="-3961"/>
            <a:lumOff val="270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A" sz="2300" kern="1200"/>
        </a:p>
      </dsp:txBody>
      <dsp:txXfrm rot="10800000">
        <a:off x="2603735" y="2849767"/>
        <a:ext cx="287753" cy="311523"/>
      </dsp:txXfrm>
    </dsp:sp>
    <dsp:sp modelId="{9F9A4F0F-04E7-47E2-BCE4-A20F55B6650C}">
      <dsp:nvSpPr>
        <dsp:cNvPr id="0" name=""/>
        <dsp:cNvSpPr/>
      </dsp:nvSpPr>
      <dsp:spPr>
        <a:xfrm>
          <a:off x="109380" y="2016231"/>
          <a:ext cx="2129033" cy="2247871"/>
        </a:xfrm>
        <a:prstGeom prst="flowChartAlternateProcess">
          <a:avLst/>
        </a:prstGeom>
        <a:solidFill>
          <a:schemeClr val="bg2">
            <a:lumMod val="75000"/>
            <a:alpha val="60000"/>
          </a:schemeClr>
        </a:solidFill>
        <a:ln w="635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400" kern="1200" dirty="0" smtClean="0">
              <a:solidFill>
                <a:srgbClr val="E6AF00"/>
              </a:solidFill>
            </a:rPr>
            <a:t>Lire et commenter les textes de ses pairs. </a:t>
          </a:r>
        </a:p>
      </dsp:txBody>
      <dsp:txXfrm>
        <a:off x="213309" y="2120160"/>
        <a:ext cx="1921175" cy="2040013"/>
      </dsp:txXfrm>
    </dsp:sp>
    <dsp:sp modelId="{6C1D871D-FB08-4A05-AE58-B5FCAD9EE875}">
      <dsp:nvSpPr>
        <dsp:cNvPr id="0" name=""/>
        <dsp:cNvSpPr/>
      </dsp:nvSpPr>
      <dsp:spPr>
        <a:xfrm rot="13331080">
          <a:off x="2705724" y="1442423"/>
          <a:ext cx="650691" cy="5192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shade val="90000"/>
            <a:hueOff val="-667483"/>
            <a:satOff val="-5281"/>
            <a:lumOff val="3611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A" sz="2300" kern="1200"/>
        </a:p>
      </dsp:txBody>
      <dsp:txXfrm rot="10800000">
        <a:off x="2841313" y="1598562"/>
        <a:ext cx="494930" cy="311523"/>
      </dsp:txXfrm>
    </dsp:sp>
    <dsp:sp modelId="{FD96865F-9593-4D7C-A531-DC6E9E375667}">
      <dsp:nvSpPr>
        <dsp:cNvPr id="0" name=""/>
        <dsp:cNvSpPr/>
      </dsp:nvSpPr>
      <dsp:spPr>
        <a:xfrm>
          <a:off x="311173" y="135336"/>
          <a:ext cx="3491811" cy="1074099"/>
        </a:xfrm>
        <a:prstGeom prst="flowChartAlternateProcess">
          <a:avLst/>
        </a:prstGeom>
        <a:solidFill>
          <a:schemeClr val="bg2">
            <a:lumMod val="75000"/>
          </a:schemeClr>
        </a:solidFill>
        <a:ln w="63500" cap="flat" cmpd="sng" algn="ctr">
          <a:noFill/>
          <a:prstDash val="solid"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1">
          <a:schemeClr val="dk1"/>
        </a:lnRef>
        <a:fillRef idx="3">
          <a:schemeClr val="dk1"/>
        </a:fillRef>
        <a:effectRef idx="2">
          <a:schemeClr val="dk1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400" kern="1200" dirty="0" smtClean="0">
              <a:solidFill>
                <a:srgbClr val="FABE00"/>
              </a:solidFill>
            </a:rPr>
            <a:t>Écrire pour un destinataire réel et authentique.</a:t>
          </a:r>
        </a:p>
      </dsp:txBody>
      <dsp:txXfrm>
        <a:off x="363605" y="187768"/>
        <a:ext cx="3386947" cy="9692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574F34-A6C9-4AF4-8DE8-9560378E27E7}">
      <dsp:nvSpPr>
        <dsp:cNvPr id="0" name=""/>
        <dsp:cNvSpPr/>
      </dsp:nvSpPr>
      <dsp:spPr>
        <a:xfrm>
          <a:off x="-5943603" y="-909532"/>
          <a:ext cx="7075648" cy="7075648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905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77B502-FA86-41EC-8E70-70B2FC65FAF7}">
      <dsp:nvSpPr>
        <dsp:cNvPr id="0" name=""/>
        <dsp:cNvSpPr/>
      </dsp:nvSpPr>
      <dsp:spPr>
        <a:xfrm>
          <a:off x="494740" y="328431"/>
          <a:ext cx="7064085" cy="657283"/>
        </a:xfrm>
        <a:prstGeom prst="rect">
          <a:avLst/>
        </a:prstGeom>
        <a:solidFill>
          <a:srgbClr val="E6AF00"/>
        </a:solidFill>
        <a:ln w="19050" cap="flat" cmpd="sng" algn="ctr">
          <a:solidFill>
            <a:schemeClr val="bg1">
              <a:lumMod val="85000"/>
              <a:lumOff val="1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1719" tIns="55880" rIns="55880" bIns="5588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200" kern="1200" dirty="0" smtClean="0">
              <a:solidFill>
                <a:schemeClr val="tx1"/>
              </a:solidFill>
            </a:rPr>
            <a:t>Accompagner l’élève de façon personnalisée.</a:t>
          </a:r>
          <a:endParaRPr lang="fr-CA" sz="1300" kern="1200" dirty="0">
            <a:solidFill>
              <a:schemeClr val="tx1"/>
            </a:solidFill>
          </a:endParaRPr>
        </a:p>
      </dsp:txBody>
      <dsp:txXfrm>
        <a:off x="494740" y="328431"/>
        <a:ext cx="7064085" cy="657283"/>
      </dsp:txXfrm>
    </dsp:sp>
    <dsp:sp modelId="{75FEC5C6-E85F-48C4-864E-A04F11F17F95}">
      <dsp:nvSpPr>
        <dsp:cNvPr id="0" name=""/>
        <dsp:cNvSpPr/>
      </dsp:nvSpPr>
      <dsp:spPr>
        <a:xfrm>
          <a:off x="83938" y="246270"/>
          <a:ext cx="821604" cy="821604"/>
        </a:xfrm>
        <a:prstGeom prst="ellipse">
          <a:avLst/>
        </a:prstGeom>
        <a:solidFill>
          <a:schemeClr val="bg1">
            <a:lumMod val="85000"/>
            <a:lumOff val="15000"/>
          </a:schemeClr>
        </a:solidFill>
        <a:ln w="1905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888A56-CA2D-4AC9-8434-1E7D7E236C0C}">
      <dsp:nvSpPr>
        <dsp:cNvPr id="0" name=""/>
        <dsp:cNvSpPr/>
      </dsp:nvSpPr>
      <dsp:spPr>
        <a:xfrm>
          <a:off x="965730" y="1314040"/>
          <a:ext cx="6593095" cy="657283"/>
        </a:xfrm>
        <a:prstGeom prst="rect">
          <a:avLst/>
        </a:prstGeom>
        <a:solidFill>
          <a:srgbClr val="E6AF00">
            <a:alpha val="80000"/>
          </a:srgbClr>
        </a:solidFill>
        <a:ln w="19050" cap="flat" cmpd="sng" algn="ctr">
          <a:solidFill>
            <a:schemeClr val="bg1">
              <a:lumMod val="85000"/>
              <a:lumOff val="1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1719" tIns="55880" rIns="55880" bIns="5588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200" kern="1200" dirty="0" smtClean="0">
              <a:solidFill>
                <a:schemeClr val="tx1"/>
              </a:solidFill>
            </a:rPr>
            <a:t>Enseigner des stratégies afin que l’élève s’approprie le processus d’écriture.</a:t>
          </a:r>
          <a:endParaRPr lang="fr-CA" sz="2200" kern="1200" dirty="0">
            <a:solidFill>
              <a:schemeClr val="tx1"/>
            </a:solidFill>
          </a:endParaRPr>
        </a:p>
      </dsp:txBody>
      <dsp:txXfrm>
        <a:off x="965730" y="1314040"/>
        <a:ext cx="6593095" cy="657283"/>
      </dsp:txXfrm>
    </dsp:sp>
    <dsp:sp modelId="{3CF0AB05-C0A8-4B4D-B26A-102F24B70761}">
      <dsp:nvSpPr>
        <dsp:cNvPr id="0" name=""/>
        <dsp:cNvSpPr/>
      </dsp:nvSpPr>
      <dsp:spPr>
        <a:xfrm>
          <a:off x="554928" y="1231880"/>
          <a:ext cx="821604" cy="821604"/>
        </a:xfrm>
        <a:prstGeom prst="ellipse">
          <a:avLst/>
        </a:prstGeom>
        <a:solidFill>
          <a:schemeClr val="bg2">
            <a:lumMod val="50000"/>
          </a:schemeClr>
        </a:solidFill>
        <a:ln w="19050" cap="flat" cmpd="sng" algn="ctr">
          <a:solidFill>
            <a:schemeClr val="bg1">
              <a:alpha val="8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12BA22-C7FE-4175-82EC-BF970342AF2D}">
      <dsp:nvSpPr>
        <dsp:cNvPr id="0" name=""/>
        <dsp:cNvSpPr/>
      </dsp:nvSpPr>
      <dsp:spPr>
        <a:xfrm>
          <a:off x="1110286" y="2299650"/>
          <a:ext cx="6448539" cy="657283"/>
        </a:xfrm>
        <a:prstGeom prst="rect">
          <a:avLst/>
        </a:prstGeom>
        <a:solidFill>
          <a:srgbClr val="F1C715">
            <a:alpha val="70000"/>
          </a:srgbClr>
        </a:solidFill>
        <a:ln w="19050" cap="flat" cmpd="sng" algn="ctr">
          <a:solidFill>
            <a:schemeClr val="bg1">
              <a:lumMod val="85000"/>
              <a:lumOff val="1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1719" tIns="55880" rIns="55880" bIns="5588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200" kern="1200" dirty="0" smtClean="0">
              <a:solidFill>
                <a:schemeClr val="tx1"/>
              </a:solidFill>
            </a:rPr>
            <a:t>Conserver des traces de toutes les versions.</a:t>
          </a:r>
          <a:endParaRPr lang="fr-CA" sz="2000" kern="1200" dirty="0">
            <a:solidFill>
              <a:schemeClr val="tx1"/>
            </a:solidFill>
          </a:endParaRPr>
        </a:p>
      </dsp:txBody>
      <dsp:txXfrm>
        <a:off x="1110286" y="2299650"/>
        <a:ext cx="6448539" cy="657283"/>
      </dsp:txXfrm>
    </dsp:sp>
    <dsp:sp modelId="{D59659BA-16B4-4161-8B9F-B46CB9747C7E}">
      <dsp:nvSpPr>
        <dsp:cNvPr id="0" name=""/>
        <dsp:cNvSpPr/>
      </dsp:nvSpPr>
      <dsp:spPr>
        <a:xfrm>
          <a:off x="699484" y="2217489"/>
          <a:ext cx="821604" cy="821604"/>
        </a:xfrm>
        <a:prstGeom prst="ellipse">
          <a:avLst/>
        </a:prstGeom>
        <a:solidFill>
          <a:schemeClr val="bg1">
            <a:lumMod val="85000"/>
            <a:lumOff val="15000"/>
          </a:schemeClr>
        </a:solidFill>
        <a:ln w="19050" cap="flat" cmpd="sng" algn="ctr">
          <a:solidFill>
            <a:schemeClr val="bg1">
              <a:lumMod val="95000"/>
              <a:lumOff val="5000"/>
              <a:alpha val="83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E48D6A-F576-4BC2-9935-6430B70DB07F}">
      <dsp:nvSpPr>
        <dsp:cNvPr id="0" name=""/>
        <dsp:cNvSpPr/>
      </dsp:nvSpPr>
      <dsp:spPr>
        <a:xfrm>
          <a:off x="965730" y="3285259"/>
          <a:ext cx="6593095" cy="657283"/>
        </a:xfrm>
        <a:prstGeom prst="rect">
          <a:avLst/>
        </a:prstGeom>
        <a:solidFill>
          <a:srgbClr val="E6AF00">
            <a:alpha val="60000"/>
          </a:srgbClr>
        </a:solidFill>
        <a:ln w="19050" cap="flat" cmpd="sng" algn="ctr">
          <a:solidFill>
            <a:schemeClr val="bg1">
              <a:lumMod val="85000"/>
              <a:lumOff val="1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1719" tIns="55880" rIns="55880" bIns="5588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200" kern="1200" dirty="0" smtClean="0">
              <a:solidFill>
                <a:schemeClr val="tx1"/>
              </a:solidFill>
            </a:rPr>
            <a:t>Simplifier l’échange entre les pairs (partage).</a:t>
          </a:r>
          <a:endParaRPr lang="fr-CA" sz="2200" kern="1200" dirty="0">
            <a:solidFill>
              <a:schemeClr val="tx1"/>
            </a:solidFill>
          </a:endParaRPr>
        </a:p>
      </dsp:txBody>
      <dsp:txXfrm>
        <a:off x="965730" y="3285259"/>
        <a:ext cx="6593095" cy="657283"/>
      </dsp:txXfrm>
    </dsp:sp>
    <dsp:sp modelId="{C9AA66DA-938B-48E5-8D46-25AAFB970A06}">
      <dsp:nvSpPr>
        <dsp:cNvPr id="0" name=""/>
        <dsp:cNvSpPr/>
      </dsp:nvSpPr>
      <dsp:spPr>
        <a:xfrm>
          <a:off x="554928" y="3203099"/>
          <a:ext cx="821604" cy="821604"/>
        </a:xfrm>
        <a:prstGeom prst="ellipse">
          <a:avLst/>
        </a:prstGeom>
        <a:solidFill>
          <a:schemeClr val="bg1">
            <a:lumMod val="85000"/>
            <a:lumOff val="15000"/>
          </a:schemeClr>
        </a:solidFill>
        <a:ln w="19050" cap="flat" cmpd="sng" algn="ctr">
          <a:solidFill>
            <a:schemeClr val="bg1">
              <a:lumMod val="95000"/>
              <a:lumOff val="5000"/>
              <a:alpha val="83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1D4F2F-F78C-4608-B41A-6DC49E65D6AF}">
      <dsp:nvSpPr>
        <dsp:cNvPr id="0" name=""/>
        <dsp:cNvSpPr/>
      </dsp:nvSpPr>
      <dsp:spPr>
        <a:xfrm>
          <a:off x="494740" y="4270869"/>
          <a:ext cx="7064085" cy="657283"/>
        </a:xfrm>
        <a:prstGeom prst="rect">
          <a:avLst/>
        </a:prstGeom>
        <a:solidFill>
          <a:srgbClr val="F1C715">
            <a:alpha val="50000"/>
          </a:srgbClr>
        </a:solidFill>
        <a:ln w="19050" cap="flat" cmpd="sng" algn="ctr">
          <a:solidFill>
            <a:schemeClr val="bg1">
              <a:lumMod val="85000"/>
              <a:lumOff val="1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1719" tIns="55880" rIns="55880" bIns="5588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200" kern="1200" dirty="0" smtClean="0">
              <a:solidFill>
                <a:schemeClr val="tx1"/>
              </a:solidFill>
            </a:rPr>
            <a:t>Faciliter l’amélioration des textes des </a:t>
          </a:r>
          <a:r>
            <a:rPr lang="fr-CA" sz="2200" kern="1200" smtClean="0">
              <a:solidFill>
                <a:schemeClr val="tx1"/>
              </a:solidFill>
            </a:rPr>
            <a:t>élèves </a:t>
          </a:r>
          <a:br>
            <a:rPr lang="fr-CA" sz="2200" kern="1200" smtClean="0">
              <a:solidFill>
                <a:schemeClr val="tx1"/>
              </a:solidFill>
            </a:rPr>
          </a:br>
          <a:r>
            <a:rPr lang="fr-CA" sz="2200" kern="1200" smtClean="0">
              <a:solidFill>
                <a:schemeClr val="tx1"/>
              </a:solidFill>
            </a:rPr>
            <a:t>(</a:t>
          </a:r>
          <a:r>
            <a:rPr lang="fr-CA" sz="2200" kern="1200" dirty="0" smtClean="0">
              <a:solidFill>
                <a:schemeClr val="tx1"/>
              </a:solidFill>
            </a:rPr>
            <a:t>ajouts et déplacements). </a:t>
          </a:r>
          <a:endParaRPr lang="fr-CA" sz="1300" kern="1200" dirty="0">
            <a:solidFill>
              <a:schemeClr val="tx1"/>
            </a:solidFill>
          </a:endParaRPr>
        </a:p>
      </dsp:txBody>
      <dsp:txXfrm>
        <a:off x="494740" y="4270869"/>
        <a:ext cx="7064085" cy="657283"/>
      </dsp:txXfrm>
    </dsp:sp>
    <dsp:sp modelId="{30889F8F-3F24-487F-AB3A-5BB82F176EE0}">
      <dsp:nvSpPr>
        <dsp:cNvPr id="0" name=""/>
        <dsp:cNvSpPr/>
      </dsp:nvSpPr>
      <dsp:spPr>
        <a:xfrm>
          <a:off x="83938" y="4188708"/>
          <a:ext cx="821604" cy="821604"/>
        </a:xfrm>
        <a:prstGeom prst="ellipse">
          <a:avLst/>
        </a:prstGeom>
        <a:solidFill>
          <a:schemeClr val="bg1">
            <a:lumMod val="85000"/>
            <a:lumOff val="15000"/>
          </a:schemeClr>
        </a:solidFill>
        <a:ln w="19050" cap="flat" cmpd="sng" algn="ctr">
          <a:solidFill>
            <a:schemeClr val="bg1">
              <a:lumMod val="95000"/>
              <a:lumOff val="5000"/>
              <a:alpha val="83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03E03F-2464-4B8F-9B54-8FFB85BCD264}">
      <dsp:nvSpPr>
        <dsp:cNvPr id="0" name=""/>
        <dsp:cNvSpPr/>
      </dsp:nvSpPr>
      <dsp:spPr>
        <a:xfrm>
          <a:off x="6997964" y="1170351"/>
          <a:ext cx="1642995" cy="3624651"/>
        </a:xfrm>
        <a:prstGeom prst="wedgeRectCallout">
          <a:avLst>
            <a:gd name="adj1" fmla="val 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t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300" b="1" kern="1200" dirty="0" smtClean="0">
              <a:solidFill>
                <a:schemeClr val="bg1"/>
              </a:solidFill>
            </a:rPr>
            <a:t>Avec </a:t>
          </a:r>
          <a:r>
            <a:rPr lang="fr-CA" sz="1300" b="1" kern="1200" dirty="0" err="1" smtClean="0">
              <a:solidFill>
                <a:schemeClr val="bg1"/>
              </a:solidFill>
            </a:rPr>
            <a:t>tbi</a:t>
          </a:r>
          <a:r>
            <a:rPr lang="fr-CA" sz="1300" b="1" kern="1200" dirty="0" smtClean="0">
              <a:solidFill>
                <a:schemeClr val="bg1"/>
              </a:solidFill>
            </a:rPr>
            <a:t> </a:t>
          </a:r>
          <a:br>
            <a:rPr lang="fr-CA" sz="1300" b="1" kern="1200" dirty="0" smtClean="0">
              <a:solidFill>
                <a:schemeClr val="bg1"/>
              </a:solidFill>
            </a:rPr>
          </a:br>
          <a:r>
            <a:rPr lang="fr-CA" sz="1300" b="1" kern="1200" dirty="0" smtClean="0">
              <a:solidFill>
                <a:schemeClr val="bg1"/>
              </a:solidFill>
            </a:rPr>
            <a:t>ou canon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300" b="0" kern="1200" dirty="0" smtClean="0">
              <a:solidFill>
                <a:schemeClr val="bg1"/>
              </a:solidFill>
            </a:rPr>
            <a:t>- Présentation de 2-3 textes d’élèves</a:t>
          </a:r>
          <a:br>
            <a:rPr lang="fr-CA" sz="1300" b="0" kern="1200" dirty="0" smtClean="0">
              <a:solidFill>
                <a:schemeClr val="bg1"/>
              </a:solidFill>
            </a:rPr>
          </a:br>
          <a:endParaRPr lang="fr-CA" sz="1300" b="0" kern="1200" dirty="0" smtClean="0">
            <a:solidFill>
              <a:schemeClr val="bg1"/>
            </a:solidFill>
          </a:endParaRP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300" b="0" kern="1200" dirty="0" smtClean="0">
              <a:solidFill>
                <a:schemeClr val="bg1"/>
              </a:solidFill>
            </a:rPr>
            <a:t>- Réactions et discussions</a:t>
          </a:r>
          <a:br>
            <a:rPr lang="fr-CA" sz="1300" b="0" kern="1200" dirty="0" smtClean="0">
              <a:solidFill>
                <a:schemeClr val="bg1"/>
              </a:solidFill>
            </a:rPr>
          </a:br>
          <a:endParaRPr lang="fr-CA" sz="1300" b="0" kern="1200" dirty="0" smtClean="0">
            <a:solidFill>
              <a:schemeClr val="bg1"/>
            </a:solidFill>
          </a:endParaRP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300" b="0" kern="1200" dirty="0" smtClean="0">
              <a:solidFill>
                <a:schemeClr val="bg1"/>
              </a:solidFill>
            </a:rPr>
            <a:t>- Sur le contenu plus que sur les conventions.</a:t>
          </a:r>
        </a:p>
      </dsp:txBody>
      <dsp:txXfrm>
        <a:off x="7206296" y="1170351"/>
        <a:ext cx="1434663" cy="3624651"/>
      </dsp:txXfrm>
    </dsp:sp>
    <dsp:sp modelId="{6CDDF1AC-37D9-41D3-BED4-136B31F0A930}">
      <dsp:nvSpPr>
        <dsp:cNvPr id="0" name=""/>
        <dsp:cNvSpPr/>
      </dsp:nvSpPr>
      <dsp:spPr>
        <a:xfrm>
          <a:off x="6997964" y="76578"/>
          <a:ext cx="1642995" cy="10817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375" tIns="79375" rIns="79375" bIns="793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500" kern="1200" smtClean="0"/>
            <a:t>Partage</a:t>
          </a:r>
          <a:r>
            <a:rPr lang="fr-CA" sz="2300" kern="1200" smtClean="0"/>
            <a:t/>
          </a:r>
          <a:br>
            <a:rPr lang="fr-CA" sz="2300" kern="1200" smtClean="0"/>
          </a:br>
          <a:r>
            <a:rPr lang="fr-CA" sz="1200" kern="1200" smtClean="0"/>
            <a:t>10 min.</a:t>
          </a:r>
          <a:br>
            <a:rPr lang="fr-CA" sz="1200" kern="1200" smtClean="0"/>
          </a:br>
          <a:endParaRPr lang="fr-CA" sz="1200" kern="1200" dirty="0"/>
        </a:p>
      </dsp:txBody>
      <dsp:txXfrm>
        <a:off x="6997964" y="76578"/>
        <a:ext cx="1642995" cy="1081752"/>
      </dsp:txXfrm>
    </dsp:sp>
    <dsp:sp modelId="{0D2D5A9E-5E8B-4FCE-A27C-E9BC172B905E}">
      <dsp:nvSpPr>
        <dsp:cNvPr id="0" name=""/>
        <dsp:cNvSpPr/>
      </dsp:nvSpPr>
      <dsp:spPr>
        <a:xfrm>
          <a:off x="3488458" y="1139851"/>
          <a:ext cx="3496278" cy="3651208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3227881"/>
            <a:satOff val="5523"/>
            <a:lumOff val="417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A" sz="1300" kern="1200" dirty="0" smtClean="0">
            <a:solidFill>
              <a:schemeClr val="bg1"/>
            </a:solidFill>
          </a:endParaRP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300" kern="1200" dirty="0" smtClean="0">
              <a:solidFill>
                <a:schemeClr val="bg1"/>
              </a:solidFill>
            </a:rPr>
            <a:t>- Choix des sujets et genres des textes par les élèves.</a:t>
          </a:r>
          <a:br>
            <a:rPr lang="fr-CA" sz="1300" kern="1200" dirty="0" smtClean="0">
              <a:solidFill>
                <a:schemeClr val="bg1"/>
              </a:solidFill>
            </a:rPr>
          </a:br>
          <a:r>
            <a:rPr lang="fr-CA" sz="1300" kern="1200" dirty="0" smtClean="0">
              <a:solidFill>
                <a:schemeClr val="bg1"/>
              </a:solidFill>
            </a:rPr>
            <a:t/>
          </a:r>
          <a:br>
            <a:rPr lang="fr-CA" sz="1300" kern="1200" dirty="0" smtClean="0">
              <a:solidFill>
                <a:schemeClr val="bg1"/>
              </a:solidFill>
            </a:rPr>
          </a:br>
          <a:r>
            <a:rPr lang="fr-CA" sz="1300" kern="1200" dirty="0" smtClean="0">
              <a:solidFill>
                <a:schemeClr val="bg1"/>
              </a:solidFill>
            </a:rPr>
            <a:t>- Pas complétement libre, ils doivent varier les types de textes au cours de l’année.  Ils savent qu’ils seront publiés.</a:t>
          </a:r>
          <a:br>
            <a:rPr lang="fr-CA" sz="1300" kern="1200" dirty="0" smtClean="0">
              <a:solidFill>
                <a:schemeClr val="bg1"/>
              </a:solidFill>
            </a:rPr>
          </a:br>
          <a:r>
            <a:rPr lang="fr-CA" sz="1300" kern="1200" dirty="0" smtClean="0">
              <a:solidFill>
                <a:schemeClr val="bg1"/>
              </a:solidFill>
            </a:rPr>
            <a:t/>
          </a:r>
          <a:br>
            <a:rPr lang="fr-CA" sz="1300" kern="1200" dirty="0" smtClean="0">
              <a:solidFill>
                <a:schemeClr val="bg1"/>
              </a:solidFill>
            </a:rPr>
          </a:br>
          <a:r>
            <a:rPr lang="fr-CA" sz="1300" kern="1200" dirty="0" smtClean="0">
              <a:solidFill>
                <a:schemeClr val="bg1"/>
              </a:solidFill>
            </a:rPr>
            <a:t>- Travail généralement individuel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300" kern="1200" dirty="0" smtClean="0">
              <a:solidFill>
                <a:schemeClr val="bg1"/>
              </a:solidFill>
            </a:rPr>
            <a:t/>
          </a:r>
          <a:br>
            <a:rPr lang="fr-CA" sz="1300" kern="1200" dirty="0" smtClean="0">
              <a:solidFill>
                <a:schemeClr val="bg1"/>
              </a:solidFill>
            </a:rPr>
          </a:br>
          <a:r>
            <a:rPr lang="fr-CA" sz="1300" kern="1200" dirty="0" smtClean="0">
              <a:solidFill>
                <a:schemeClr val="bg1"/>
              </a:solidFill>
            </a:rPr>
            <a:t>- Élèves autonomes et travaillants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300" kern="1200" dirty="0" smtClean="0">
              <a:solidFill>
                <a:schemeClr val="bg1"/>
              </a:solidFill>
            </a:rPr>
            <a:t/>
          </a:r>
          <a:br>
            <a:rPr lang="fr-CA" sz="1300" kern="1200" dirty="0" smtClean="0">
              <a:solidFill>
                <a:schemeClr val="bg1"/>
              </a:solidFill>
            </a:rPr>
          </a:br>
          <a:r>
            <a:rPr lang="fr-CA" sz="1300" kern="1200" dirty="0" smtClean="0">
              <a:solidFill>
                <a:schemeClr val="bg1"/>
              </a:solidFill>
            </a:rPr>
            <a:t>- Outils en ligne disponibles.</a:t>
          </a:r>
          <a:endParaRPr lang="fr-CA" sz="1300" kern="1200" dirty="0">
            <a:solidFill>
              <a:schemeClr val="bg1"/>
            </a:solidFill>
          </a:endParaRPr>
        </a:p>
      </dsp:txBody>
      <dsp:txXfrm>
        <a:off x="3931786" y="1139851"/>
        <a:ext cx="3052950" cy="3651208"/>
      </dsp:txXfrm>
    </dsp:sp>
    <dsp:sp modelId="{0FE69010-A462-4D0B-A2E6-FD8BA839C790}">
      <dsp:nvSpPr>
        <dsp:cNvPr id="0" name=""/>
        <dsp:cNvSpPr/>
      </dsp:nvSpPr>
      <dsp:spPr>
        <a:xfrm>
          <a:off x="3528399" y="0"/>
          <a:ext cx="3456748" cy="11864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127000" rIns="127000" bIns="1270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4000" kern="1200" dirty="0" smtClean="0"/>
            <a:t>Écriture</a:t>
          </a:r>
          <a:br>
            <a:rPr lang="fr-CA" sz="4000" kern="1200" dirty="0" smtClean="0"/>
          </a:br>
          <a:r>
            <a:rPr lang="fr-CA" sz="1200" kern="1200" dirty="0" smtClean="0"/>
            <a:t>40 min.</a:t>
          </a:r>
          <a:endParaRPr lang="fr-CA" sz="1200" kern="1200" dirty="0"/>
        </a:p>
      </dsp:txBody>
      <dsp:txXfrm>
        <a:off x="3528399" y="0"/>
        <a:ext cx="3456748" cy="1186400"/>
      </dsp:txXfrm>
    </dsp:sp>
    <dsp:sp modelId="{805FB8B3-6715-401E-9E6C-BA9A6069EEFB}">
      <dsp:nvSpPr>
        <dsp:cNvPr id="0" name=""/>
        <dsp:cNvSpPr/>
      </dsp:nvSpPr>
      <dsp:spPr>
        <a:xfrm>
          <a:off x="1784129" y="1094512"/>
          <a:ext cx="1816282" cy="3696540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6455762"/>
            <a:satOff val="11047"/>
            <a:lumOff val="835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275" tIns="41275" rIns="41275" bIns="41275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300" kern="1200" dirty="0" smtClean="0">
              <a:solidFill>
                <a:schemeClr val="bg1"/>
              </a:solidFill>
            </a:rPr>
            <a:t/>
          </a:r>
          <a:br>
            <a:rPr lang="fr-CA" sz="1300" kern="1200" dirty="0" smtClean="0">
              <a:solidFill>
                <a:schemeClr val="bg1"/>
              </a:solidFill>
            </a:rPr>
          </a:br>
          <a:r>
            <a:rPr lang="fr-CA" sz="1300" kern="1200" dirty="0" smtClean="0">
              <a:solidFill>
                <a:schemeClr val="bg1"/>
              </a:solidFill>
            </a:rPr>
            <a:t>-Organisation</a:t>
          </a:r>
          <a:br>
            <a:rPr lang="fr-CA" sz="1300" kern="1200" dirty="0" smtClean="0">
              <a:solidFill>
                <a:schemeClr val="bg1"/>
              </a:solidFill>
            </a:rPr>
          </a:br>
          <a:endParaRPr lang="fr-CA" sz="1300" kern="1200" dirty="0" smtClean="0">
            <a:solidFill>
              <a:schemeClr val="bg1"/>
            </a:solidFill>
          </a:endParaRP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300" kern="1200" dirty="0" smtClean="0">
              <a:solidFill>
                <a:schemeClr val="bg1"/>
              </a:solidFill>
            </a:rPr>
            <a:t>- Outils informatiques</a:t>
          </a:r>
          <a:br>
            <a:rPr lang="fr-CA" sz="1300" kern="1200" dirty="0" smtClean="0">
              <a:solidFill>
                <a:schemeClr val="bg1"/>
              </a:solidFill>
            </a:rPr>
          </a:br>
          <a:r>
            <a:rPr lang="fr-CA" sz="1300" kern="1200" dirty="0" smtClean="0">
              <a:solidFill>
                <a:schemeClr val="bg1"/>
              </a:solidFill>
            </a:rPr>
            <a:t/>
          </a:r>
          <a:br>
            <a:rPr lang="fr-CA" sz="1300" kern="1200" dirty="0" smtClean="0">
              <a:solidFill>
                <a:schemeClr val="bg1"/>
              </a:solidFill>
            </a:rPr>
          </a:br>
          <a:r>
            <a:rPr lang="fr-CA" sz="1300" kern="1200" dirty="0" smtClean="0">
              <a:solidFill>
                <a:schemeClr val="bg1"/>
              </a:solidFill>
            </a:rPr>
            <a:t>- Conventions de l’écriture</a:t>
          </a:r>
          <a:br>
            <a:rPr lang="fr-CA" sz="1300" kern="1200" dirty="0" smtClean="0">
              <a:solidFill>
                <a:schemeClr val="bg1"/>
              </a:solidFill>
            </a:rPr>
          </a:br>
          <a:r>
            <a:rPr lang="fr-CA" sz="1300" kern="1200" dirty="0" smtClean="0">
              <a:solidFill>
                <a:schemeClr val="bg1"/>
              </a:solidFill>
            </a:rPr>
            <a:t/>
          </a:r>
          <a:br>
            <a:rPr lang="fr-CA" sz="1300" kern="1200" dirty="0" smtClean="0">
              <a:solidFill>
                <a:schemeClr val="bg1"/>
              </a:solidFill>
            </a:rPr>
          </a:br>
          <a:r>
            <a:rPr lang="fr-CA" sz="1300" kern="1200" dirty="0" smtClean="0">
              <a:solidFill>
                <a:schemeClr val="bg1"/>
              </a:solidFill>
            </a:rPr>
            <a:t>- L’art de l’écriture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300" kern="1200" dirty="0" smtClean="0">
              <a:solidFill>
                <a:schemeClr val="bg1"/>
              </a:solidFill>
            </a:rPr>
            <a:t/>
          </a:r>
          <a:br>
            <a:rPr lang="fr-CA" sz="1300" kern="1200" dirty="0" smtClean="0">
              <a:solidFill>
                <a:schemeClr val="bg1"/>
              </a:solidFill>
            </a:rPr>
          </a:br>
          <a:r>
            <a:rPr lang="fr-CA" sz="1300" kern="1200" dirty="0" smtClean="0">
              <a:solidFill>
                <a:schemeClr val="bg1"/>
              </a:solidFill>
            </a:rPr>
            <a:t>- Lecture d’un texte d’un auteur ou d’un élève.</a:t>
          </a:r>
          <a:br>
            <a:rPr lang="fr-CA" sz="1300" kern="1200" dirty="0" smtClean="0">
              <a:solidFill>
                <a:schemeClr val="bg1"/>
              </a:solidFill>
            </a:rPr>
          </a:br>
          <a:r>
            <a:rPr lang="fr-CA" sz="1300" kern="1200" dirty="0" smtClean="0">
              <a:solidFill>
                <a:schemeClr val="bg1"/>
              </a:solidFill>
            </a:rPr>
            <a:t/>
          </a:r>
          <a:br>
            <a:rPr lang="fr-CA" sz="1300" kern="1200" dirty="0" smtClean="0">
              <a:solidFill>
                <a:schemeClr val="bg1"/>
              </a:solidFill>
            </a:rPr>
          </a:br>
          <a:r>
            <a:rPr lang="fr-CA" sz="1300" kern="1200" dirty="0" smtClean="0">
              <a:solidFill>
                <a:schemeClr val="bg1"/>
              </a:solidFill>
            </a:rPr>
            <a:t>- Idées de sujets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300" kern="1200" dirty="0" smtClean="0">
              <a:solidFill>
                <a:schemeClr val="bg1"/>
              </a:solidFill>
            </a:rPr>
            <a:t>- etc.</a:t>
          </a:r>
          <a:endParaRPr lang="fr-CA" sz="1300" kern="1200" dirty="0">
            <a:solidFill>
              <a:schemeClr val="bg1"/>
            </a:solidFill>
          </a:endParaRPr>
        </a:p>
      </dsp:txBody>
      <dsp:txXfrm>
        <a:off x="2014434" y="1094512"/>
        <a:ext cx="1585977" cy="3696540"/>
      </dsp:txXfrm>
    </dsp:sp>
    <dsp:sp modelId="{99D72362-52BE-400E-AF4C-F68B698DF5D2}">
      <dsp:nvSpPr>
        <dsp:cNvPr id="0" name=""/>
        <dsp:cNvSpPr/>
      </dsp:nvSpPr>
      <dsp:spPr>
        <a:xfrm>
          <a:off x="1720743" y="160767"/>
          <a:ext cx="1879669" cy="103075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375" tIns="79375" rIns="79375" bIns="793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500" kern="1200" dirty="0" smtClean="0"/>
            <a:t>Mini-leçon</a:t>
          </a:r>
          <a:br>
            <a:rPr lang="fr-CA" sz="2500" kern="1200" dirty="0" smtClean="0"/>
          </a:br>
          <a:r>
            <a:rPr lang="fr-CA" sz="1200" kern="1200" dirty="0" smtClean="0"/>
            <a:t>15 min.</a:t>
          </a:r>
          <a:endParaRPr lang="fr-CA" sz="1200" kern="1200" dirty="0"/>
        </a:p>
      </dsp:txBody>
      <dsp:txXfrm>
        <a:off x="1720743" y="160767"/>
        <a:ext cx="1879669" cy="1030754"/>
      </dsp:txXfrm>
    </dsp:sp>
    <dsp:sp modelId="{F69E704D-19A6-4C9D-8F36-C126389B6AD3}">
      <dsp:nvSpPr>
        <dsp:cNvPr id="0" name=""/>
        <dsp:cNvSpPr/>
      </dsp:nvSpPr>
      <dsp:spPr>
        <a:xfrm>
          <a:off x="157210" y="1148692"/>
          <a:ext cx="1642995" cy="3660218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9683643"/>
            <a:satOff val="16570"/>
            <a:lumOff val="1253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500" kern="1200" dirty="0" smtClean="0">
              <a:solidFill>
                <a:schemeClr val="bg1"/>
              </a:solidFill>
            </a:rPr>
            <a:t/>
          </a:r>
          <a:br>
            <a:rPr lang="fr-CA" sz="1500" kern="1200" dirty="0" smtClean="0">
              <a:solidFill>
                <a:schemeClr val="bg1"/>
              </a:solidFill>
            </a:rPr>
          </a:br>
          <a:r>
            <a:rPr lang="fr-CA" sz="1500" kern="1200" dirty="0" smtClean="0">
              <a:solidFill>
                <a:schemeClr val="bg1"/>
              </a:solidFill>
            </a:rPr>
            <a:t>- </a:t>
          </a:r>
          <a:r>
            <a:rPr lang="fr-CA" sz="1500" kern="1200" dirty="0" err="1" smtClean="0">
              <a:solidFill>
                <a:schemeClr val="bg1"/>
              </a:solidFill>
            </a:rPr>
            <a:t>Taptouche</a:t>
          </a:r>
          <a:r>
            <a:rPr lang="fr-CA" sz="1500" kern="1200" dirty="0" smtClean="0">
              <a:solidFill>
                <a:schemeClr val="bg1"/>
              </a:solidFill>
            </a:rPr>
            <a:t> </a:t>
          </a:r>
          <a:br>
            <a:rPr lang="fr-CA" sz="1500" kern="1200" dirty="0" smtClean="0">
              <a:solidFill>
                <a:schemeClr val="bg1"/>
              </a:solidFill>
            </a:rPr>
          </a:br>
          <a:r>
            <a:rPr lang="fr-CA" sz="1100" kern="1200" dirty="0" smtClean="0">
              <a:solidFill>
                <a:schemeClr val="bg1"/>
              </a:solidFill>
            </a:rPr>
            <a:t>(en première moitié d’année)</a:t>
          </a:r>
          <a:br>
            <a:rPr lang="fr-CA" sz="1100" kern="1200" dirty="0" smtClean="0">
              <a:solidFill>
                <a:schemeClr val="bg1"/>
              </a:solidFill>
            </a:rPr>
          </a:br>
          <a:r>
            <a:rPr lang="fr-CA" sz="1500" kern="1200" dirty="0" smtClean="0">
              <a:solidFill>
                <a:schemeClr val="bg1"/>
              </a:solidFill>
            </a:rPr>
            <a:t/>
          </a:r>
          <a:br>
            <a:rPr lang="fr-CA" sz="1500" kern="1200" dirty="0" smtClean="0">
              <a:solidFill>
                <a:schemeClr val="bg1"/>
              </a:solidFill>
            </a:rPr>
          </a:br>
          <a:r>
            <a:rPr lang="fr-CA" sz="1500" kern="1200" dirty="0" smtClean="0">
              <a:solidFill>
                <a:schemeClr val="bg1"/>
              </a:solidFill>
            </a:rPr>
            <a:t>- </a:t>
          </a:r>
          <a:r>
            <a:rPr lang="fr-CA" sz="1500" b="0" kern="1200" dirty="0" smtClean="0">
              <a:solidFill>
                <a:schemeClr val="bg1"/>
              </a:solidFill>
            </a:rPr>
            <a:t>Lecture des textes sur le blogue.</a:t>
          </a:r>
          <a:br>
            <a:rPr lang="fr-CA" sz="1500" b="0" kern="1200" dirty="0" smtClean="0">
              <a:solidFill>
                <a:schemeClr val="bg1"/>
              </a:solidFill>
            </a:rPr>
          </a:br>
          <a:r>
            <a:rPr lang="fr-CA" sz="1500" b="0" kern="1200" dirty="0" smtClean="0">
              <a:solidFill>
                <a:schemeClr val="bg1"/>
              </a:solidFill>
            </a:rPr>
            <a:t/>
          </a:r>
          <a:br>
            <a:rPr lang="fr-CA" sz="1500" b="0" kern="1200" dirty="0" smtClean="0">
              <a:solidFill>
                <a:schemeClr val="bg1"/>
              </a:solidFill>
            </a:rPr>
          </a:br>
          <a:r>
            <a:rPr lang="fr-CA" sz="1500" b="0" kern="1200" dirty="0" smtClean="0">
              <a:solidFill>
                <a:schemeClr val="bg1"/>
              </a:solidFill>
            </a:rPr>
            <a:t>- Écriture de commentaires</a:t>
          </a:r>
          <a:r>
            <a:rPr lang="fr-CA" sz="1500" kern="1200" dirty="0" smtClean="0">
              <a:solidFill>
                <a:schemeClr val="bg1"/>
              </a:solidFill>
            </a:rPr>
            <a:t>.</a:t>
          </a:r>
          <a:endParaRPr lang="fr-CA" sz="1500" kern="1200" dirty="0">
            <a:solidFill>
              <a:schemeClr val="bg1"/>
            </a:solidFill>
          </a:endParaRPr>
        </a:p>
      </dsp:txBody>
      <dsp:txXfrm>
        <a:off x="365542" y="1148692"/>
        <a:ext cx="1434663" cy="3660218"/>
      </dsp:txXfrm>
    </dsp:sp>
    <dsp:sp modelId="{9A90FB62-5C1C-4F6F-A506-00B34EF8D49B}">
      <dsp:nvSpPr>
        <dsp:cNvPr id="0" name=""/>
        <dsp:cNvSpPr/>
      </dsp:nvSpPr>
      <dsp:spPr>
        <a:xfrm>
          <a:off x="157210" y="283798"/>
          <a:ext cx="1642995" cy="90800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375" tIns="79375" rIns="79375" bIns="793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2500" kern="1200" dirty="0" smtClean="0"/>
            <a:t>Avant</a:t>
          </a:r>
          <a:r>
            <a:rPr lang="fr-CA" sz="1800" kern="1200" dirty="0" smtClean="0"/>
            <a:t/>
          </a:r>
          <a:br>
            <a:rPr lang="fr-CA" sz="1800" kern="1200" dirty="0" smtClean="0"/>
          </a:br>
          <a:r>
            <a:rPr lang="fr-CA" sz="1200" kern="1200" dirty="0" smtClean="0"/>
            <a:t>15 min.</a:t>
          </a:r>
          <a:endParaRPr lang="fr-CA" sz="1200" kern="1200" dirty="0"/>
        </a:p>
      </dsp:txBody>
      <dsp:txXfrm>
        <a:off x="157210" y="283798"/>
        <a:ext cx="1642995" cy="9080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InterconnectedBlockProcess">
  <dgm:title val="Processus en bloc interconnecté"/>
  <dgm:desc val="Permet de représenter des étapes séquentielles dans un processus. Utilisation optimale avec de petites quantités de texte Niveau 1 et des quantités moyennes de texte Niveau 2. "/>
  <dgm:catLst>
    <dgm:cat type="process" pri="5500"/>
    <dgm:cat type="officeonline" pri="3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2" destOrd="0"/>
        <dgm:cxn modelId="42" srcId="40" destId="41" srcOrd="0" destOrd="0"/>
      </dgm:cxnLst>
      <dgm:bg/>
      <dgm:whole/>
    </dgm:dataModel>
  </dgm:clrData>
  <dgm:layoutNode name="Name0">
    <dgm:varLst>
      <dgm:chMax val="7"/>
      <dgm:chPref val="5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.127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5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Accent1" refType="w" fact="0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Child1" refType="w" fact="0.063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Parent1" refType="w" fact="0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.5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Child2" refType="w" fact="0.5635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Parent2" refType="w" fact="0.5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6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Accent1" refType="w" fact="0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Child1" refType="w" fact="0.0423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Parent1" refType="w" fact="0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Child2" refType="w" fact="0.3756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.6667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Child3" refType="w" fact="0.709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Parent3" refType="w" fact="0.6667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7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Accent1" refType="w" fact="0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Child1" refType="w" fact="0.0317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Parent1" refType="w" fact="0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2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Child2" refType="w" fact="0.2817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Parent2" refType="w" fact="0.2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Child3" refType="w" fact="0.5317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Parent3" refType="w" fact="0.5"/>
              <dgm:constr type="t" for="ch" forName="Parent3" refType="h" fact="0.0275"/>
              <dgm:constr type="w" for="ch" forName="Parent3" refType="w" fact="0.25"/>
              <dgm:constr type="h" for="ch" forName="Parent3" refType="h" fact="0.1622"/>
              <dgm:constr type="l" for="ch" forName="ChildAccent4" refType="w" fact="0.75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Child4" refType="w" fact="0.7817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Parent4" refType="w" fact="0.75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8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Accent1" refType="w" fact="0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Child1" refType="w" fact="0.0254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Parent1" refType="w" fact="0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2001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Child2" refType="w" fact="0.2255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Parent2" refType="w" fact="0.2001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Child3" refType="w" fact="0.4256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6003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Child4" refType="w" fact="0.6257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Parent4" refType="w" fact="0.6003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.7999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Child5" refType="w" fact="0.8253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Parent5" refType="w" fact="0.7999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9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Accent1" refType="w" fact="0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Child1" refType="w" fact="0.0212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Parent1" refType="w" fact="0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167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Child2" refType="w" fact="0.1888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Parent2" refType="w" fact="0.167"/>
              <dgm:constr type="t" for="ch" forName="Parent2" refType="h" fact="0.0923"/>
              <dgm:constr type="w" for="ch" forName="Parent2" refType="w" fact="0.167"/>
              <dgm:constr type="h" for="ch" forName="Parent2" refType="h" fact="0.1164"/>
              <dgm:constr type="l" for="ch" forName="ChildAccent3" refType="w" fact="0.333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Child3" refType="w" fact="0.3551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Parent3" refType="w" fact="0.3339"/>
              <dgm:constr type="t" for="ch" forName="Parent3" refType="h" fact="0.0698"/>
              <dgm:constr type="w" for="ch" forName="Parent3" refType="w" fact="0.167"/>
              <dgm:constr type="h" for="ch" forName="Parent3" refType="h" fact="0.1396"/>
              <dgm:constr type="l" for="ch" forName="ChildAccent4" refType="w" fact="0.500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Child4" refType="w" fact="0.5221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Parent4" refType="w" fact="0.501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6674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Child5" refType="w" fact="0.6886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Parent5" refType="w" fact="0.668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.833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Child6" refType="w" fact="0.8542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Parent6" refType="w" fact="0.835"/>
              <dgm:constr type="t" for="ch" forName="Parent6" refType="h" fact="0"/>
              <dgm:constr type="w" for="ch" forName="Parent6" refType="w" fact="0.165"/>
              <dgm:constr type="h" for="ch" forName="Parent6" refType="h" fact="0.2095"/>
            </dgm:constrLst>
          </dgm:if>
          <dgm:else name="Name10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Accent1" refType="w" fact="0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Child1" refType="w" fact="0.0182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Parent1" refType="w" fact="0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1432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Child2" refType="w" fact="0.1614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Parent2" refType="w" fact="0.1432"/>
              <dgm:constr type="t" for="ch" forName="Parent2" refType="h" fact="0.108"/>
              <dgm:constr type="w" for="ch" forName="Parent2" refType="w" fact="0.1432"/>
              <dgm:constr type="h" for="ch" forName="Parent2" refType="h" fact="0.1088"/>
              <dgm:constr type="l" for="ch" forName="ChildAccent3" refType="w" fact="0.2865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Child3" refType="w" fact="0.3047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Parent3" refType="w" fact="0.2865"/>
              <dgm:constr type="t" for="ch" forName="Parent3" refType="h" fact="0.087"/>
              <dgm:constr type="w" for="ch" forName="Parent3" refType="w" fact="0.143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Child4" refType="w" fact="0.4479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5726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Child5" refType="w" fact="0.5908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Parent5" refType="w" fact="0.5726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7147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Child6" refType="w" fact="0.7329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Parent6" refType="w" fact="0.716"/>
              <dgm:constr type="t" for="ch" forName="Parent6" refType="h" fact="0.0217"/>
              <dgm:constr type="w" for="ch" forName="Parent6" refType="w" fact="0.1424"/>
              <dgm:constr type="h" for="ch" forName="Parent6" refType="h" fact="0.1958"/>
              <dgm:constr type="l" for="ch" forName="ChildAccent7" refType="w" fact="0.8568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Child7" refType="w" fact="0.875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Parent7" refType="w" fact="0.8577"/>
              <dgm:constr type="t" for="ch" forName="Parent7" refType="h" fact="0"/>
              <dgm:constr type="w" for="ch" forName="Parent7" refType="w" fact="0.1423"/>
              <dgm:constr type="h" for="ch" forName="Parent7" refType="h" fact="0.2175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14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2" refType="w" fact="0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Child1" refType="w" fact="0.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ChildAccent1" refType="w" fact="0.5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Parent1" refType="w" fact="0.5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Parent2" refType="w" fact="0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15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3" refType="w" fact="0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Child2" refType="w" fact="0.3333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Child1" refType="w" fact="0.6667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ChildAccent1" refType="w" fact="0.6667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Parent1" refType="w" fact="0.6667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Parent3" refType="w" fact="0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16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4" refType="w" fact="0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Child3" refType="w" fact="0.25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Child2" refType="w" fact="0.5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Child1" refType="w" fact="0.75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ChildAccent1" refType="w" fact="0.75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Parent1" refType="w" fact="0.75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Parent2" refType="w" fact="0.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2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Parent3" refType="w" fact="0.25"/>
              <dgm:constr type="t" for="ch" forName="Parent3" refType="h" fact="0.0279"/>
              <dgm:constr type="w" for="ch" forName="Parent3" refType="w" fact="0.25"/>
              <dgm:constr type="h" for="ch" forName="Parent3" refType="h" fact="0.161"/>
              <dgm:constr type="l" for="ch" forName="ChildAccent4" refType="w" fact="0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Parent4" refType="w" fact="0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17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5" refType="w" fact="0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Child4" refType="w" fact="0.2001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Child3" refType="w" fact="0.4002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Child2" refType="w" fact="0.6003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Child1" refType="w" fact="0.7999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ChildAccent1" refType="w" fact="0.7999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Parent1" refType="w" fact="0.7999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6003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Parent2" refType="w" fact="0.6003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2001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Parent4" refType="w" fact="0.2001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Parent5" refType="w" fact="0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18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6" refType="w" fact="0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Child5" refType="w" fact="0.167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Child4" refType="w" fact="0.3339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Child3" refType="w" fact="0.5009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Child2" refType="w" fact="0.6674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Child1" refType="w" fact="0.833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ChildAccent1" refType="w" fact="0.833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Parent1" refType="w" fact="0.833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6674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Parent2" refType="w" fact="0.6674"/>
              <dgm:constr type="t" for="ch" forName="Parent2" refType="h" fact="0.0923"/>
              <dgm:constr type="w" for="ch" forName="Parent2" refType="w" fact="0.165"/>
              <dgm:constr type="h" for="ch" forName="Parent2" refType="h" fact="0.1164"/>
              <dgm:constr type="l" for="ch" forName="ChildAccent3" refType="w" fact="0.500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Parent3" refType="w" fact="0.5009"/>
              <dgm:constr type="t" for="ch" forName="Parent3" refType="h" fact="0.0698"/>
              <dgm:constr type="w" for="ch" forName="Parent3" refType="w" fact="0.166"/>
              <dgm:constr type="h" for="ch" forName="Parent3" refType="h" fact="0.1396"/>
              <dgm:constr type="l" for="ch" forName="ChildAccent4" refType="w" fact="0.333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Parent4" refType="w" fact="0.3339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167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Parent5" refType="w" fact="0.167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Parent6" refType="w" fact="0"/>
              <dgm:constr type="t" for="ch" forName="Parent6" refType="h" fact="0"/>
              <dgm:constr type="w" for="ch" forName="Parent6" refType="w" fact="0.167"/>
              <dgm:constr type="h" for="ch" forName="Parent6" refType="h" fact="0.2095"/>
            </dgm:constrLst>
          </dgm:if>
          <dgm:else name="Name19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7" refType="w" fact="0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Child6" refType="w" fact="0.1432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Child5" refType="w" fact="0.2865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Child4" refType="w" fact="0.4297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Child3" refType="w" fact="0.5726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Child2" refType="w" fact="0.7147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Child1" refType="w" fact="0.8568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ChildAccent1" refType="w" fact="0.8568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Parent1" refType="w" fact="0.8568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7147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Parent2" refType="w" fact="0.7147"/>
              <dgm:constr type="t" for="ch" forName="Parent2" refType="h" fact="0.108"/>
              <dgm:constr type="w" for="ch" forName="Parent2" refType="w" fact="0.1425"/>
              <dgm:constr type="h" for="ch" forName="Parent2" refType="h" fact="0.1088"/>
              <dgm:constr type="l" for="ch" forName="ChildAccent3" refType="w" fact="0.5726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Parent3" refType="w" fact="0.5726"/>
              <dgm:constr type="t" for="ch" forName="Parent3" refType="h" fact="0.087"/>
              <dgm:constr type="w" for="ch" forName="Parent3" refType="w" fact="0.14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2865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Parent5" refType="w" fact="0.2865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1432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Parent6" refType="w" fact="0.1432"/>
              <dgm:constr type="t" for="ch" forName="Parent6" refType="h" fact="0.0217"/>
              <dgm:constr type="w" for="ch" forName="Parent6" refType="w" fact="0.1432"/>
              <dgm:constr type="h" for="ch" forName="Parent6" refType="h" fact="0.1958"/>
              <dgm:constr type="l" for="ch" forName="ChildAccent7" refType="w" fact="0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Parent7" refType="w" fact="0"/>
              <dgm:constr type="t" for="ch" forName="Parent7" refType="h" fact="0"/>
              <dgm:constr type="w" for="ch" forName="Parent7" refType="w" fact="0.1432"/>
              <dgm:constr type="h" for="ch" forName="Parent7" refType="h" fact="0.2175"/>
            </dgm:constrLst>
          </dgm:else>
        </dgm:choose>
      </dgm:else>
    </dgm:choose>
    <dgm:forEach name="wrapper" axis="self" ptType="parTrans">
      <dgm:forEach name="accentRepeat" axis="self">
        <dgm:layoutNode name="ChildAccent" styleLbl="alignImgPlace1">
          <dgm:alg type="sp"/>
          <dgm:choose name="Name20">
            <dgm:if name="Name21" axis="followSib" ptType="node" func="cnt" op="equ" val="0">
              <dgm:shape xmlns:r="http://schemas.openxmlformats.org/officeDocument/2006/relationships" type="wedgeRectCallout" r:blip="">
                <dgm:adjLst>
                  <dgm:adj idx="1" val="0"/>
                  <dgm:adj idx="2" val="0"/>
                </dgm:adjLst>
              </dgm:shape>
            </dgm:if>
            <dgm:else name="Name22">
              <dgm:choose name="Name23">
                <dgm:if name="Name24" axis="precedSib" ptType="node" func="cnt" op="equ" val="6">
                  <dgm:shape xmlns:r="http://schemas.openxmlformats.org/officeDocument/2006/relationships" type="wedgeRectCallout" r:blip="">
                    <dgm:adjLst>
                      <dgm:adj idx="1" val="0"/>
                      <dgm:adj idx="2" val="0"/>
                    </dgm:adjLst>
                  </dgm:shape>
                </dgm:if>
                <dgm:else name="Name25">
                  <dgm:choose name="Name26">
                    <dgm:if name="Name27" func="var" arg="dir" op="equ" val="norm">
                      <dgm:shape xmlns:r="http://schemas.openxmlformats.org/officeDocument/2006/relationships" type="wedgeRectCallout" r:blip="">
                        <dgm:adjLst>
                          <dgm:adj idx="1" val="0.625"/>
                          <dgm:adj idx="2" val="0.2083"/>
                        </dgm:adjLst>
                      </dgm:shape>
                    </dgm:if>
                    <dgm:else name="Name28">
                      <dgm:shape xmlns:r="http://schemas.openxmlformats.org/officeDocument/2006/relationships" type="wedgeRectCallout" r:blip="">
                        <dgm:adjLst>
                          <dgm:adj idx="1" val="-0.625"/>
                          <dgm:adj idx="2" val="0.2083"/>
                        </dgm:adjLst>
                      </dgm:shape>
                    </dgm:else>
                  </dgm:choose>
                </dgm:else>
              </dgm:choose>
            </dgm:else>
          </dgm:choose>
          <dgm:presOf axis="des" ptType="node"/>
        </dgm:layoutNode>
      </dgm:forEach>
    </dgm:forEach>
    <dgm:forEach name="Name29" axis="ch" ptType="node" st="7" cnt="1">
      <dgm:layoutNode name="ChildAccent7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7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7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4" axis="ch" ptType="node" st="6" cnt="1">
      <dgm:layoutNode name="ChildAccent6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  <dgm:layoutNode name="Child6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6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9" axis="ch" ptType="node" st="5" cnt="1">
      <dgm:layoutNode name="Child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  <dgm:layoutNode name="Child5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5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4" axis="ch" ptType="node" st="4" cnt="1">
      <dgm:layoutNode name="ChildAccent4">
        <dgm:alg type="sp"/>
        <dgm:shape xmlns:r="http://schemas.openxmlformats.org/officeDocument/2006/relationships" r:blip="">
          <dgm:adjLst/>
        </dgm:shape>
        <dgm:presOf/>
        <dgm:constrLst/>
        <dgm:forEach name="Name45" ref="accent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4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9" axis="ch" ptType="node" st="3" cnt="1">
      <dgm:layoutNode name="ChildAccent3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Child3" styleLbl="revTx">
        <dgm:varLst>
          <dgm:chMax val="0"/>
          <dgm:chPref val="0"/>
          <dgm:bulletEnabled val="1"/>
        </dgm:varLst>
        <dgm:choose name="Name51">
          <dgm:if name="Name5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3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4" axis="ch" ptType="node" st="2" cnt="1">
      <dgm:layoutNode name="ChildAccent2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  <dgm:layoutNode name="Child2" styleLbl="revTx">
        <dgm:varLst>
          <dgm:chMax val="0"/>
          <dgm:chPref val="0"/>
          <dgm:bulletEnabled val="1"/>
        </dgm:varLst>
        <dgm:choose name="Name56">
          <dgm:if name="Name5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2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9" axis="ch" ptType="node" cnt="1">
      <dgm:layoutNode name="ChildAccent1">
        <dgm:alg type="sp"/>
        <dgm:shape xmlns:r="http://schemas.openxmlformats.org/officeDocument/2006/relationships" r:blip="">
          <dgm:adjLst/>
        </dgm:shape>
        <dgm:presOf/>
        <dgm:constrLst/>
        <dgm:forEach name="Name60" ref="accentRepeat"/>
      </dgm:layoutNode>
      <dgm:layoutNode name="Child1" styleLbl="revTx">
        <dgm:varLst>
          <dgm:chMax val="0"/>
          <dgm:chPref val="0"/>
          <dgm:bulletEnabled val="1"/>
        </dgm:varLst>
        <dgm:choose name="Name61">
          <dgm:if name="Name6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6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1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B7221-9851-493A-BACF-07B9D47784B8}" type="datetimeFigureOut">
              <a:rPr lang="fr-CA" smtClean="0"/>
              <a:t>2012-05-01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76935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27475" y="876935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4D0D9E-D73B-4702-AD02-3D51BB88AC6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92183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r">
              <a:defRPr sz="1200"/>
            </a:lvl1pPr>
          </a:lstStyle>
          <a:p>
            <a:fld id="{7AE699CD-34A7-4580-898B-874E884D46C7}" type="datetimeFigureOut">
              <a:rPr lang="fr-CA" smtClean="0"/>
              <a:t>2012-05-01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2" tIns="46191" rIns="92382" bIns="46191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93420" y="4385628"/>
            <a:ext cx="5547360" cy="4154805"/>
          </a:xfrm>
          <a:prstGeom prst="rect">
            <a:avLst/>
          </a:prstGeom>
        </p:spPr>
        <p:txBody>
          <a:bodyPr vert="horz" lIns="92382" tIns="46191" rIns="92382" bIns="46191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769653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27775" y="8769653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r">
              <a:defRPr sz="1200"/>
            </a:lvl1pPr>
          </a:lstStyle>
          <a:p>
            <a:fld id="{61C32F8F-A004-4E62-B1CC-72CF998D49C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62342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Lien web quand on clique sur l’image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32F8F-A004-4E62-B1CC-72CF998D49C9}" type="slidenum">
              <a:rPr lang="fr-CA" smtClean="0"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4951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Lien web quand on clique sur l’image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32F8F-A004-4E62-B1CC-72CF998D49C9}" type="slidenum">
              <a:rPr lang="fr-CA" smtClean="0"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47014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Lien web quand on clique sur l’image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32F8F-A004-4E62-B1CC-72CF998D49C9}" type="slidenum">
              <a:rPr lang="fr-CA" smtClean="0"/>
              <a:t>12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47014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Lien web quand on clique sur l’image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32F8F-A004-4E62-B1CC-72CF998D49C9}" type="slidenum">
              <a:rPr lang="fr-CA" smtClean="0"/>
              <a:t>15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470148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CA" dirty="0" smtClean="0"/>
              <a:t>Lien web quand on clique sur l’image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32F8F-A004-4E62-B1CC-72CF998D49C9}" type="slidenum">
              <a:rPr lang="fr-CA" smtClean="0"/>
              <a:t>16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47014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4705-2BA7-4BBC-8B8B-7E18816F4506}" type="datetimeFigureOut">
              <a:rPr lang="fr-CA" smtClean="0"/>
              <a:t>2012-05-01</a:t>
            </a:fld>
            <a:endParaRPr lang="fr-CA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73CD-A3D0-4EC3-A936-B9DC28AE1D0F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4705-2BA7-4BBC-8B8B-7E18816F4506}" type="datetimeFigureOut">
              <a:rPr lang="fr-CA" smtClean="0"/>
              <a:t>2012-05-01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73CD-A3D0-4EC3-A936-B9DC28AE1D0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4705-2BA7-4BBC-8B8B-7E18816F4506}" type="datetimeFigureOut">
              <a:rPr lang="fr-CA" smtClean="0"/>
              <a:t>2012-05-01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73CD-A3D0-4EC3-A936-B9DC28AE1D0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4705-2BA7-4BBC-8B8B-7E18816F4506}" type="datetimeFigureOut">
              <a:rPr lang="fr-CA" smtClean="0"/>
              <a:t>2012-05-01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73CD-A3D0-4EC3-A936-B9DC28AE1D0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4705-2BA7-4BBC-8B8B-7E18816F4506}" type="datetimeFigureOut">
              <a:rPr lang="fr-CA" smtClean="0"/>
              <a:t>2012-05-01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73CD-A3D0-4EC3-A936-B9DC28AE1D0F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4705-2BA7-4BBC-8B8B-7E18816F4506}" type="datetimeFigureOut">
              <a:rPr lang="fr-CA" smtClean="0"/>
              <a:t>2012-05-01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73CD-A3D0-4EC3-A936-B9DC28AE1D0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4705-2BA7-4BBC-8B8B-7E18816F4506}" type="datetimeFigureOut">
              <a:rPr lang="fr-CA" smtClean="0"/>
              <a:t>2012-05-01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73CD-A3D0-4EC3-A936-B9DC28AE1D0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4705-2BA7-4BBC-8B8B-7E18816F4506}" type="datetimeFigureOut">
              <a:rPr lang="fr-CA" smtClean="0"/>
              <a:t>2012-05-01</a:t>
            </a:fld>
            <a:endParaRPr lang="fr-CA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8773CD-A3D0-4EC3-A936-B9DC28AE1D0F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4705-2BA7-4BBC-8B8B-7E18816F4506}" type="datetimeFigureOut">
              <a:rPr lang="fr-CA" smtClean="0"/>
              <a:t>2012-05-01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73CD-A3D0-4EC3-A936-B9DC28AE1D0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84705-2BA7-4BBC-8B8B-7E18816F4506}" type="datetimeFigureOut">
              <a:rPr lang="fr-CA" smtClean="0"/>
              <a:t>2012-05-01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38773CD-A3D0-4EC3-A936-B9DC28AE1D0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6784705-2BA7-4BBC-8B8B-7E18816F4506}" type="datetimeFigureOut">
              <a:rPr lang="fr-CA" smtClean="0"/>
              <a:t>2012-05-01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73CD-A3D0-4EC3-A936-B9DC28AE1D0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6784705-2BA7-4BBC-8B8B-7E18816F4506}" type="datetimeFigureOut">
              <a:rPr lang="fr-CA" smtClean="0"/>
              <a:t>2012-05-01</a:t>
            </a:fld>
            <a:endParaRPr lang="fr-CA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38773CD-A3D0-4EC3-A936-B9DC28AE1D0F}" type="slidenum">
              <a:rPr lang="fr-CA" smtClean="0"/>
              <a:t>‹N°›</a:t>
            </a:fld>
            <a:endParaRPr lang="fr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cybersavoir.csdm.qc.ca/paulbruchesi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12" Type="http://schemas.openxmlformats.org/officeDocument/2006/relationships/image" Target="../media/image8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11" Type="http://schemas.openxmlformats.org/officeDocument/2006/relationships/image" Target="../media/image7.png"/><Relationship Id="rId5" Type="http://schemas.openxmlformats.org/officeDocument/2006/relationships/diagramColors" Target="../diagrams/colors2.xml"/><Relationship Id="rId10" Type="http://schemas.openxmlformats.org/officeDocument/2006/relationships/image" Target="../media/image6.pn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hyperlink" Target="http://recit.org/scriptorium/" TargetMode="Externa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ecit.org/scriptoriu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hyperlink" Target="http://recit.org/lescriptorium" TargetMode="External"/><Relationship Id="rId4" Type="http://schemas.openxmlformats.org/officeDocument/2006/relationships/hyperlink" Target="http://recit.org/lescriptoriu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"/>
            <a:ext cx="9144000" cy="1268395"/>
          </a:xfrm>
          <a:prstGeom prst="rect">
            <a:avLst/>
          </a:prstGeom>
          <a:ln>
            <a:solidFill>
              <a:schemeClr val="bg1">
                <a:alpha val="0"/>
              </a:schemeClr>
            </a:solidFill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339752" y="-49007"/>
            <a:ext cx="5616624" cy="1265881"/>
          </a:xfr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fr-CA" cap="none" dirty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/>
            </a:r>
            <a:br>
              <a:rPr lang="fr-CA" cap="none" dirty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fr-CA" cap="none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Les cyberécrivains</a:t>
            </a:r>
            <a:endParaRPr lang="fr-CA" cap="none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940958" y="6228020"/>
            <a:ext cx="5006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p</a:t>
            </a:r>
            <a:r>
              <a:rPr lang="fr-CA" dirty="0" smtClean="0"/>
              <a:t>ar Geneviève Blais-</a:t>
            </a:r>
            <a:r>
              <a:rPr lang="fr-CA" dirty="0" err="1" smtClean="0"/>
              <a:t>Gobeil</a:t>
            </a:r>
            <a:r>
              <a:rPr lang="fr-CA" dirty="0" smtClean="0"/>
              <a:t> et Catherine Houle</a:t>
            </a:r>
            <a:endParaRPr lang="fr-CA" dirty="0"/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4099819277"/>
              </p:ext>
            </p:extLst>
          </p:nvPr>
        </p:nvGraphicFramePr>
        <p:xfrm>
          <a:off x="340294" y="1556792"/>
          <a:ext cx="8568952" cy="4539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2" descr="www.gutenberg.org/files/16531/16531-h/images/0163-1-scriptorium-320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072831"/>
            <a:ext cx="1113401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6630" y="4221088"/>
            <a:ext cx="1683802" cy="1359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783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"/>
            <a:ext cx="9144000" cy="1268395"/>
          </a:xfrm>
          <a:prstGeom prst="rect">
            <a:avLst/>
          </a:prstGeom>
          <a:ln>
            <a:solidFill>
              <a:schemeClr val="bg1">
                <a:alpha val="0"/>
              </a:schemeClr>
            </a:solidFill>
          </a:ln>
        </p:spPr>
      </p:pic>
      <p:pic>
        <p:nvPicPr>
          <p:cNvPr id="2050" name="Picture 2" descr="H:\Ens\Colloque\étapes d'écritu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190" y="1429292"/>
            <a:ext cx="6941619" cy="5210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re 1"/>
          <p:cNvSpPr txBox="1">
            <a:spLocks/>
          </p:cNvSpPr>
          <p:nvPr/>
        </p:nvSpPr>
        <p:spPr>
          <a:xfrm>
            <a:off x="4644008" y="290911"/>
            <a:ext cx="4464496" cy="1265881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rIns="45720" anchor="ctr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44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Gestion des textes</a:t>
            </a:r>
            <a:endParaRPr lang="fr-CA" sz="4400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27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"/>
            <a:ext cx="9144000" cy="1268395"/>
          </a:xfrm>
          <a:prstGeom prst="rect">
            <a:avLst/>
          </a:prstGeom>
          <a:ln>
            <a:solidFill>
              <a:schemeClr val="bg1">
                <a:alpha val="0"/>
              </a:schemeClr>
            </a:solidFill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44013"/>
            <a:ext cx="5616624" cy="4493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4644008" y="290911"/>
            <a:ext cx="4464496" cy="1265881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rIns="45720" anchor="ctr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44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Gestion des textes</a:t>
            </a:r>
            <a:endParaRPr lang="fr-CA" sz="4400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67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"/>
            <a:ext cx="9144000" cy="1268395"/>
          </a:xfrm>
          <a:prstGeom prst="rect">
            <a:avLst/>
          </a:prstGeom>
          <a:ln>
            <a:solidFill>
              <a:schemeClr val="bg1">
                <a:alpha val="0"/>
              </a:schemeClr>
            </a:solidFill>
          </a:ln>
        </p:spPr>
      </p:pic>
      <p:sp>
        <p:nvSpPr>
          <p:cNvPr id="5" name="Titre 1"/>
          <p:cNvSpPr>
            <a:spLocks noGrp="1"/>
          </p:cNvSpPr>
          <p:nvPr>
            <p:ph type="ctrTitle"/>
          </p:nvPr>
        </p:nvSpPr>
        <p:spPr>
          <a:xfrm>
            <a:off x="2411760" y="22026"/>
            <a:ext cx="6336704" cy="1265881"/>
          </a:xfr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fr-CA" sz="40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/>
            </a:r>
            <a:br>
              <a:rPr lang="fr-CA" sz="40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</a:br>
            <a:r>
              <a:rPr lang="fr-CA" sz="40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Le blogue </a:t>
            </a:r>
            <a:endParaRPr lang="fr-CA" sz="40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62825" y="3933056"/>
            <a:ext cx="80183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sz="3200" u="sng" dirty="0">
                <a:hlinkClick r:id="rId4"/>
              </a:rPr>
              <a:t>http://cybersavoir.csdm.qc.ca/paulbruchesi/</a:t>
            </a:r>
            <a:endParaRPr lang="fr-CA" sz="3200" dirty="0"/>
          </a:p>
        </p:txBody>
      </p:sp>
      <p:sp>
        <p:nvSpPr>
          <p:cNvPr id="7" name="Rectangle 6"/>
          <p:cNvSpPr/>
          <p:nvPr/>
        </p:nvSpPr>
        <p:spPr>
          <a:xfrm>
            <a:off x="1201741" y="1742956"/>
            <a:ext cx="66826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400" dirty="0" smtClean="0"/>
              <a:t>Étape finale: Publication </a:t>
            </a:r>
            <a:r>
              <a:rPr lang="fr-CA" sz="2400" dirty="0"/>
              <a:t>sur le blogue </a:t>
            </a:r>
            <a:r>
              <a:rPr lang="fr-CA" sz="2400" dirty="0" smtClean="0"/>
              <a:t>classe</a:t>
            </a:r>
          </a:p>
          <a:p>
            <a:endParaRPr lang="fr-CA" sz="2400" dirty="0" smtClean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1393" y="2348880"/>
            <a:ext cx="1683802" cy="1359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692140" y="5085184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2400" dirty="0" smtClean="0"/>
              <a:t>Présentation de divers outils informatiques pour soutenir l’appropriation du processus d’écriture.</a:t>
            </a:r>
          </a:p>
          <a:p>
            <a:pPr algn="ctr"/>
            <a:endParaRPr lang="fr-CA" sz="2400" dirty="0" smtClean="0"/>
          </a:p>
        </p:txBody>
      </p:sp>
    </p:spTree>
    <p:extLst>
      <p:ext uri="{BB962C8B-B14F-4D97-AF65-F5344CB8AC3E}">
        <p14:creationId xmlns:p14="http://schemas.microsoft.com/office/powerpoint/2010/main" val="205202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87624" y="1268760"/>
            <a:ext cx="66014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sz="4000" dirty="0"/>
              <a:t>Et l’évaluation dans tout ça?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"/>
            <a:ext cx="9144000" cy="1268395"/>
          </a:xfrm>
          <a:prstGeom prst="rect">
            <a:avLst/>
          </a:prstGeom>
          <a:ln>
            <a:solidFill>
              <a:schemeClr val="bg1">
                <a:alpha val="0"/>
              </a:schemeClr>
            </a:solidFill>
          </a:ln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204864"/>
            <a:ext cx="3168352" cy="4095875"/>
          </a:xfrm>
          <a:prstGeom prst="rect">
            <a:avLst/>
          </a:prstGeom>
        </p:spPr>
      </p:pic>
      <p:sp>
        <p:nvSpPr>
          <p:cNvPr id="5" name="Flèche droite 4"/>
          <p:cNvSpPr/>
          <p:nvPr/>
        </p:nvSpPr>
        <p:spPr>
          <a:xfrm>
            <a:off x="3959932" y="3645024"/>
            <a:ext cx="1224136" cy="792088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4981" y="2780929"/>
            <a:ext cx="2961867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552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"/>
            <a:ext cx="9144000" cy="1268395"/>
          </a:xfrm>
          <a:prstGeom prst="rect">
            <a:avLst/>
          </a:prstGeom>
          <a:ln>
            <a:solidFill>
              <a:schemeClr val="bg1">
                <a:alpha val="0"/>
              </a:schemeClr>
            </a:solidFill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1556792"/>
            <a:ext cx="8439150" cy="490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re 1"/>
          <p:cNvSpPr txBox="1">
            <a:spLocks/>
          </p:cNvSpPr>
          <p:nvPr/>
        </p:nvSpPr>
        <p:spPr>
          <a:xfrm>
            <a:off x="2987824" y="290911"/>
            <a:ext cx="6120680" cy="1265881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rIns="45720" anchor="ctr">
            <a:normAutofit fontScale="925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44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Grille d’évaluation d’étape</a:t>
            </a:r>
            <a:endParaRPr lang="fr-CA" sz="4400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11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"/>
            <a:ext cx="9144000" cy="1268395"/>
          </a:xfrm>
          <a:prstGeom prst="rect">
            <a:avLst/>
          </a:prstGeom>
          <a:ln>
            <a:solidFill>
              <a:schemeClr val="bg1">
                <a:alpha val="0"/>
              </a:schemeClr>
            </a:solidFill>
          </a:ln>
        </p:spPr>
      </p:pic>
      <p:sp>
        <p:nvSpPr>
          <p:cNvPr id="5" name="Titre 1"/>
          <p:cNvSpPr>
            <a:spLocks noGrp="1"/>
          </p:cNvSpPr>
          <p:nvPr>
            <p:ph type="ctrTitle"/>
          </p:nvPr>
        </p:nvSpPr>
        <p:spPr>
          <a:xfrm>
            <a:off x="2267744" y="0"/>
            <a:ext cx="6552728" cy="1265881"/>
          </a:xfr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fr-CA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/>
            </a:r>
            <a:br>
              <a:rPr lang="fr-CA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</a:br>
            <a:r>
              <a:rPr lang="fr-CA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La valeur ajoutée des tic</a:t>
            </a:r>
            <a:endParaRPr lang="fr-CA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57793" y="1819949"/>
            <a:ext cx="4414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smtClean="0">
                <a:latin typeface="Antique Olive Compact" pitchFamily="34" charset="0"/>
                <a:cs typeface="Aharoni" pitchFamily="2" charset="-79"/>
              </a:rPr>
              <a:t>Motivation des élèves à écrire</a:t>
            </a:r>
            <a:endParaRPr lang="fr-CA" sz="2400" dirty="0">
              <a:latin typeface="Antique Olive Compact" pitchFamily="34" charset="0"/>
              <a:cs typeface="Aharoni" pitchFamily="2" charset="-79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572000" y="4509120"/>
            <a:ext cx="33457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200" dirty="0" smtClean="0">
                <a:latin typeface="Bauhaus 93" pitchFamily="82" charset="0"/>
                <a:cs typeface="Aharoni" pitchFamily="2" charset="-79"/>
              </a:rPr>
              <a:t>Destinataire réel</a:t>
            </a:r>
            <a:endParaRPr lang="fr-CA" sz="3200" dirty="0">
              <a:latin typeface="Bauhaus 93" pitchFamily="82" charset="0"/>
              <a:cs typeface="Aharoni" pitchFamily="2" charset="-79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286709" y="2492896"/>
            <a:ext cx="6442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Augmentation de la richesse des textes (syntaxe et structure)</a:t>
            </a:r>
            <a:endParaRPr lang="fr-CA" dirty="0"/>
          </a:p>
        </p:txBody>
      </p:sp>
      <p:sp>
        <p:nvSpPr>
          <p:cNvPr id="7" name="ZoneTexte 6"/>
          <p:cNvSpPr txBox="1"/>
          <p:nvPr/>
        </p:nvSpPr>
        <p:spPr>
          <a:xfrm>
            <a:off x="4254153" y="3717032"/>
            <a:ext cx="4498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400" b="1" dirty="0" smtClean="0">
                <a:latin typeface="Bradley Hand ITC" pitchFamily="66" charset="0"/>
              </a:rPr>
              <a:t>Plus besoin de retranscrire le texte</a:t>
            </a:r>
            <a:endParaRPr lang="fr-CA" sz="2400" b="1" dirty="0">
              <a:latin typeface="Bradley Hand ITC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849235" y="1484783"/>
            <a:ext cx="4294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400" dirty="0" smtClean="0">
                <a:latin typeface="Book Antiqua" pitchFamily="18" charset="0"/>
              </a:rPr>
              <a:t>Facilite le partage et l’entraide</a:t>
            </a:r>
            <a:endParaRPr lang="fr-CA" sz="2400" dirty="0">
              <a:latin typeface="Book Antiqua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43786" y="3117314"/>
            <a:ext cx="4705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400" dirty="0" smtClean="0">
                <a:latin typeface="Arial Black" pitchFamily="34" charset="0"/>
              </a:rPr>
              <a:t>Aide à la gestion de classe</a:t>
            </a:r>
            <a:endParaRPr lang="fr-CA" sz="2400" dirty="0">
              <a:latin typeface="Arial Black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255156" y="5413011"/>
            <a:ext cx="55263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400" dirty="0" smtClean="0">
                <a:latin typeface="Albertus MT" pitchFamily="18" charset="0"/>
              </a:rPr>
              <a:t>Permet un soutien à l’élève plus fréquent</a:t>
            </a:r>
            <a:endParaRPr lang="fr-CA" sz="2400" dirty="0">
              <a:latin typeface="Albertus MT" pitchFamily="18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35941" y="6021288"/>
            <a:ext cx="474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 smtClean="0">
                <a:latin typeface="Britannic Bold" pitchFamily="34" charset="0"/>
              </a:rPr>
              <a:t>Offre des outils diversifiés en ligne</a:t>
            </a:r>
            <a:endParaRPr lang="fr-CA" sz="2000" dirty="0">
              <a:latin typeface="Britannic Bold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43786" y="4153386"/>
            <a:ext cx="38540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Permet de corriger facilement et clairement, même les brouillons sont propres !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1952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"/>
            <a:ext cx="9144000" cy="1268395"/>
          </a:xfrm>
          <a:prstGeom prst="rect">
            <a:avLst/>
          </a:prstGeom>
          <a:ln>
            <a:solidFill>
              <a:schemeClr val="bg1">
                <a:alpha val="0"/>
              </a:schemeClr>
            </a:solidFill>
          </a:ln>
        </p:spPr>
      </p:pic>
      <p:sp>
        <p:nvSpPr>
          <p:cNvPr id="5" name="Titre 1"/>
          <p:cNvSpPr>
            <a:spLocks noGrp="1"/>
          </p:cNvSpPr>
          <p:nvPr>
            <p:ph type="ctrTitle"/>
          </p:nvPr>
        </p:nvSpPr>
        <p:spPr>
          <a:xfrm>
            <a:off x="2267744" y="0"/>
            <a:ext cx="6552728" cy="1265881"/>
          </a:xfr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l"/>
            <a:r>
              <a:rPr lang="fr-CA" sz="36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/>
            </a:r>
            <a:br>
              <a:rPr lang="fr-CA" sz="36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</a:br>
            <a:r>
              <a:rPr lang="fr-CA" sz="36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les impressions des élèves</a:t>
            </a:r>
            <a:endParaRPr lang="fr-CA" sz="36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27584" y="1556793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CA" dirty="0" smtClean="0"/>
              <a:t>Voici </a:t>
            </a:r>
            <a:r>
              <a:rPr lang="fr-CA" dirty="0"/>
              <a:t>les impressions des élèves sur l’utilisation des TIC en écriture</a:t>
            </a:r>
          </a:p>
        </p:txBody>
      </p:sp>
    </p:spTree>
    <p:extLst>
      <p:ext uri="{BB962C8B-B14F-4D97-AF65-F5344CB8AC3E}">
        <p14:creationId xmlns:p14="http://schemas.microsoft.com/office/powerpoint/2010/main" val="27039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e 8"/>
          <p:cNvGraphicFramePr/>
          <p:nvPr>
            <p:extLst>
              <p:ext uri="{D42A27DB-BD31-4B8C-83A1-F6EECF244321}">
                <p14:modId xmlns:p14="http://schemas.microsoft.com/office/powerpoint/2010/main" val="921021957"/>
              </p:ext>
            </p:extLst>
          </p:nvPr>
        </p:nvGraphicFramePr>
        <p:xfrm>
          <a:off x="107504" y="1268760"/>
          <a:ext cx="878497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Imag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"/>
            <a:ext cx="9144000" cy="1268395"/>
          </a:xfrm>
          <a:prstGeom prst="rect">
            <a:avLst/>
          </a:prstGeom>
          <a:ln>
            <a:solidFill>
              <a:schemeClr val="bg1">
                <a:alpha val="0"/>
              </a:schemeClr>
            </a:solidFill>
          </a:ln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1979712" y="620688"/>
            <a:ext cx="6912768" cy="1265881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rIns="45720" anchor="t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en-US" sz="4600" b="1" kern="1200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CA" sz="3600" cap="none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Intentions pédagogiques</a:t>
            </a:r>
            <a:endParaRPr lang="fr-CA" sz="3600" cap="none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1027" name="Picture 3" descr="C:\Users\p1ub\AppData\Local\Microsoft\Windows\Temporary Internet Files\Content.IE5\0O727MQH\MC900354013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50690"/>
            <a:ext cx="939384" cy="1015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p1ub\AppData\Local\Microsoft\Windows\Temporary Internet Files\Content.IE5\H8OVI4RK\MC900442030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227" y="1989896"/>
            <a:ext cx="856203" cy="976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p1ub\AppData\Local\Microsoft\Windows\Temporary Internet Files\Content.IE5\0BROWBP0\MC900431644[1]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712" y="5013176"/>
            <a:ext cx="1570484" cy="1570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p1ub\AppData\Local\Microsoft\Windows\Temporary Internet Files\Content.IE5\HJVZDZ02\MC900441285[1]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6193" y="4275338"/>
            <a:ext cx="1242270" cy="1242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p1ub\AppData\Local\Microsoft\Windows\Temporary Internet Files\Content.IE5\URI9APMG\MC900440428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517608"/>
            <a:ext cx="1012379" cy="1066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969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lumMod val="40000"/>
                <a:lumOff val="60000"/>
              </a:schemeClr>
            </a:gs>
            <a:gs pos="30000">
              <a:schemeClr val="bg2">
                <a:shade val="60000"/>
                <a:satMod val="150000"/>
              </a:schemeClr>
            </a:gs>
            <a:gs pos="100000">
              <a:schemeClr val="bg2">
                <a:tint val="83000"/>
                <a:satMod val="200000"/>
              </a:schemeClr>
            </a:gs>
          </a:gsLst>
          <a:lin ang="1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www.gutenberg.org/files/16531/16531-h/images/0163-1-scriptorium-320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74" y="2564904"/>
            <a:ext cx="1368152" cy="201622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Diagramme 7"/>
          <p:cNvGraphicFramePr/>
          <p:nvPr>
            <p:extLst>
              <p:ext uri="{D42A27DB-BD31-4B8C-83A1-F6EECF244321}">
                <p14:modId xmlns:p14="http://schemas.microsoft.com/office/powerpoint/2010/main" val="1594344899"/>
              </p:ext>
            </p:extLst>
          </p:nvPr>
        </p:nvGraphicFramePr>
        <p:xfrm>
          <a:off x="1115616" y="1412776"/>
          <a:ext cx="763284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"/>
            <a:ext cx="9144000" cy="1268395"/>
          </a:xfrm>
          <a:prstGeom prst="rect">
            <a:avLst/>
          </a:prstGeom>
          <a:ln>
            <a:solidFill>
              <a:schemeClr val="bg1">
                <a:alpha val="0"/>
              </a:schemeClr>
            </a:solidFill>
          </a:ln>
        </p:spPr>
      </p:pic>
      <p:sp>
        <p:nvSpPr>
          <p:cNvPr id="5" name="Titre 1"/>
          <p:cNvSpPr>
            <a:spLocks noGrp="1"/>
          </p:cNvSpPr>
          <p:nvPr>
            <p:ph type="ctrTitle"/>
          </p:nvPr>
        </p:nvSpPr>
        <p:spPr>
          <a:xfrm>
            <a:off x="1331640" y="621215"/>
            <a:ext cx="6912768" cy="1265881"/>
          </a:xfr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fr-CA" sz="3600" cap="none" dirty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I</a:t>
            </a:r>
            <a:r>
              <a:rPr lang="fr-CA" sz="3600" cap="none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ntentions pédagogiques</a:t>
            </a:r>
            <a:endParaRPr lang="fr-CA" sz="3600" cap="none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1723" y="4581128"/>
            <a:ext cx="1722454" cy="872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CA" b="1" dirty="0" smtClean="0"/>
              <a:t>Pourquoi le Scriptorium?</a:t>
            </a:r>
            <a:endParaRPr lang="fr-CA" b="1" dirty="0"/>
          </a:p>
        </p:txBody>
      </p:sp>
    </p:spTree>
    <p:extLst>
      <p:ext uri="{BB962C8B-B14F-4D97-AF65-F5344CB8AC3E}">
        <p14:creationId xmlns:p14="http://schemas.microsoft.com/office/powerpoint/2010/main" val="144997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1328340"/>
            <a:ext cx="8280920" cy="1164556"/>
          </a:xfrm>
        </p:spPr>
        <p:txBody>
          <a:bodyPr>
            <a:normAutofit/>
          </a:bodyPr>
          <a:lstStyle/>
          <a:p>
            <a:pPr lvl="0" algn="ctr"/>
            <a:r>
              <a:rPr lang="fr-CA" sz="2400" dirty="0" smtClean="0"/>
              <a:t>Démarche </a:t>
            </a:r>
            <a:r>
              <a:rPr lang="fr-CA" sz="2400" dirty="0"/>
              <a:t>d’écriture vécue en classe et inspirée de la philosophie et des pratiques d’Yves </a:t>
            </a:r>
            <a:r>
              <a:rPr lang="fr-CA" sz="2400" dirty="0" smtClean="0"/>
              <a:t>Nadon.</a:t>
            </a:r>
            <a:endParaRPr lang="fr-CA" sz="2400" dirty="0"/>
          </a:p>
          <a:p>
            <a:pPr algn="ctr"/>
            <a:endParaRPr lang="fr-CA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"/>
            <a:ext cx="9144000" cy="1268395"/>
          </a:xfrm>
          <a:prstGeom prst="rect">
            <a:avLst/>
          </a:prstGeom>
          <a:ln>
            <a:solidFill>
              <a:schemeClr val="bg1">
                <a:alpha val="0"/>
              </a:schemeClr>
            </a:solidFill>
          </a:ln>
        </p:spPr>
      </p:pic>
      <p:sp>
        <p:nvSpPr>
          <p:cNvPr id="5" name="Titre 1"/>
          <p:cNvSpPr>
            <a:spLocks noGrp="1"/>
          </p:cNvSpPr>
          <p:nvPr>
            <p:ph type="ctrTitle"/>
          </p:nvPr>
        </p:nvSpPr>
        <p:spPr>
          <a:xfrm>
            <a:off x="2339752" y="-811"/>
            <a:ext cx="6336704" cy="1265881"/>
          </a:xfr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fr-CA" cap="none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/>
            </a:r>
            <a:br>
              <a:rPr lang="fr-CA" cap="none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fr-CA" cap="none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La démarche d’écriture</a:t>
            </a:r>
            <a:endParaRPr lang="fr-CA" cap="none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1026" name="Picture 2" descr="http://www.decitre.fr/gi/55/9782765011255F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8773" y="2204863"/>
            <a:ext cx="3366454" cy="3948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619672" y="6309320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i="1" dirty="0" smtClean="0"/>
              <a:t>Écrire </a:t>
            </a:r>
            <a:r>
              <a:rPr lang="fr-CA" i="1" dirty="0"/>
              <a:t>au primaire, réflexion et pratiques, </a:t>
            </a:r>
            <a:r>
              <a:rPr lang="fr-CA" i="1" dirty="0" err="1"/>
              <a:t>Chenelière</a:t>
            </a:r>
            <a:r>
              <a:rPr lang="fr-CA" i="1" dirty="0"/>
              <a:t> éducation, </a:t>
            </a:r>
            <a:r>
              <a:rPr lang="fr-CA" i="1" dirty="0" smtClean="0"/>
              <a:t>2007.</a:t>
            </a:r>
            <a:r>
              <a:rPr lang="fr-CA" i="1" dirty="0"/>
              <a:t/>
            </a:r>
            <a:br>
              <a:rPr lang="fr-CA" i="1" dirty="0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811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877578"/>
              </p:ext>
            </p:extLst>
          </p:nvPr>
        </p:nvGraphicFramePr>
        <p:xfrm>
          <a:off x="755576" y="1526527"/>
          <a:ext cx="7848872" cy="4829684"/>
        </p:xfrm>
        <a:graphic>
          <a:graphicData uri="http://schemas.openxmlformats.org/drawingml/2006/table">
            <a:tbl>
              <a:tblPr firstRow="1" firstCol="1" bandRow="1">
                <a:tableStyleId>{5202B0CA-FC54-4496-8BCA-5EF66A818D29}</a:tableStyleId>
              </a:tblPr>
              <a:tblGrid>
                <a:gridCol w="3924436"/>
                <a:gridCol w="3924436"/>
              </a:tblGrid>
              <a:tr h="3453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2000" dirty="0">
                          <a:effectLst/>
                        </a:rPr>
                        <a:t>Écrivain</a:t>
                      </a:r>
                      <a:endParaRPr lang="fr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2000" dirty="0">
                          <a:effectLst/>
                        </a:rPr>
                        <a:t>Élève</a:t>
                      </a:r>
                      <a:endParaRPr lang="fr-CA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245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</a:rPr>
                        <a:t>Choisit le sujet</a:t>
                      </a:r>
                      <a:endParaRPr lang="fr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</a:rPr>
                        <a:t>Sujet imposé par l’enseignant ou le manuel</a:t>
                      </a:r>
                      <a:endParaRPr lang="fr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5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Choisit le genre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</a:rPr>
                        <a:t>Genre imposé par l’enseignant ou le manuel</a:t>
                      </a:r>
                      <a:endParaRPr lang="fr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5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</a:rPr>
                        <a:t>Choisit le style</a:t>
                      </a:r>
                      <a:endParaRPr lang="fr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</a:rPr>
                        <a:t>Style imposé par l’enseignant ou le manuel</a:t>
                      </a:r>
                      <a:endParaRPr lang="fr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245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</a:rPr>
                        <a:t>Choisit la longueur</a:t>
                      </a:r>
                      <a:endParaRPr lang="fr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</a:rPr>
                        <a:t>Longueur </a:t>
                      </a:r>
                      <a:r>
                        <a:rPr lang="fr-CA" sz="1100" dirty="0" smtClean="0">
                          <a:effectLst/>
                        </a:rPr>
                        <a:t>imposée </a:t>
                      </a:r>
                      <a:r>
                        <a:rPr lang="fr-CA" sz="1100" dirty="0">
                          <a:effectLst/>
                        </a:rPr>
                        <a:t>par l’enseignant ou le manuel</a:t>
                      </a:r>
                      <a:endParaRPr lang="fr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52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Variété d’outils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Peu de variété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3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Brouillon : ratures, changements, découpages, retraits, notes, ajouts de texte, plusieurs essais, etc.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</a:rPr>
                        <a:t>Brouillon qui ressemble étrangement au propre, sans tous ces moyens pour explorer le brouillon</a:t>
                      </a:r>
                      <a:endParaRPr lang="fr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3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</a:rPr>
                        <a:t>Correction pendant et après l’écriture</a:t>
                      </a:r>
                      <a:endParaRPr lang="fr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</a:rPr>
                        <a:t>La correction est parfois mal dirigée par l’enseignant à la fin ou mal </a:t>
                      </a:r>
                      <a:r>
                        <a:rPr lang="fr-CA" sz="1100" dirty="0" smtClean="0">
                          <a:effectLst/>
                        </a:rPr>
                        <a:t>orientée </a:t>
                      </a:r>
                      <a:r>
                        <a:rPr lang="fr-CA" sz="1100" dirty="0">
                          <a:effectLst/>
                        </a:rPr>
                        <a:t>pendant l’écriture</a:t>
                      </a:r>
                      <a:endParaRPr lang="fr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32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</a:rPr>
                        <a:t>Lit son texte à d’autres personnes pendant la production et après. Réajuste son texte à la suite des commentaires.</a:t>
                      </a:r>
                      <a:endParaRPr lang="fr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>
                          <a:effectLst/>
                        </a:rPr>
                        <a:t>La lecture de son texte aux autres est souvent perçue comme du plagiat, à cause des idées données qui viennent enrichir le texte</a:t>
                      </a:r>
                      <a:endParaRPr lang="fr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45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</a:rPr>
                        <a:t>A accès à un grand public par la publication</a:t>
                      </a:r>
                      <a:endParaRPr lang="fr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CA" sz="1100" dirty="0">
                          <a:effectLst/>
                        </a:rPr>
                        <a:t>Il n’y a souvent qu’un lecteur : l’enseignant</a:t>
                      </a:r>
                      <a:endParaRPr lang="fr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051720" y="6453336"/>
            <a:ext cx="6772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Nadon Yves, Écrire au primaire, </a:t>
            </a:r>
            <a:r>
              <a:rPr lang="fr-CA" dirty="0" err="1" smtClean="0"/>
              <a:t>Chenelière</a:t>
            </a:r>
            <a:r>
              <a:rPr lang="fr-CA" dirty="0" smtClean="0"/>
              <a:t> éducation, 2007, p.8</a:t>
            </a:r>
            <a:endParaRPr lang="fr-CA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"/>
            <a:ext cx="9144000" cy="1268395"/>
          </a:xfrm>
          <a:prstGeom prst="rect">
            <a:avLst/>
          </a:prstGeom>
          <a:ln>
            <a:solidFill>
              <a:schemeClr val="bg1">
                <a:alpha val="0"/>
              </a:schemeClr>
            </a:solidFill>
          </a:ln>
        </p:spPr>
      </p:pic>
      <p:sp>
        <p:nvSpPr>
          <p:cNvPr id="8" name="Titre 1"/>
          <p:cNvSpPr txBox="1">
            <a:spLocks/>
          </p:cNvSpPr>
          <p:nvPr/>
        </p:nvSpPr>
        <p:spPr>
          <a:xfrm>
            <a:off x="3275856" y="260646"/>
            <a:ext cx="6912768" cy="1265881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rIns="45720" anchor="ctr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6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Écrire comme un écrivain…</a:t>
            </a:r>
            <a:endParaRPr lang="fr-CA" sz="3600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3074" name="Picture 2" descr="C:\Users\p1ub\AppData\Local\Microsoft\Windows\Temporary Internet Files\Content.IE5\0BROWBP0\MC90023415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132856"/>
            <a:ext cx="1466109" cy="1462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p1ub\AppData\Local\Microsoft\Windows\Temporary Internet Files\Content.IE5\2KGBID7T\MC90023218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6886" y="5597937"/>
            <a:ext cx="1253151" cy="849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86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"/>
            <a:ext cx="9144000" cy="1268395"/>
          </a:xfrm>
          <a:prstGeom prst="rect">
            <a:avLst/>
          </a:prstGeom>
          <a:ln>
            <a:solidFill>
              <a:schemeClr val="bg1">
                <a:alpha val="0"/>
              </a:schemeClr>
            </a:solidFill>
          </a:ln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3059832" y="290911"/>
            <a:ext cx="6912768" cy="1265881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rIns="45720" anchor="ctr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6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Et comme un </a:t>
            </a:r>
            <a:r>
              <a:rPr lang="fr-CA" sz="3600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cyber</a:t>
            </a:r>
            <a:r>
              <a:rPr lang="fr-CA" sz="36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écrivain…</a:t>
            </a:r>
            <a:endParaRPr lang="fr-CA" sz="3600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30" y="1556792"/>
            <a:ext cx="7515225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000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"/>
            <a:ext cx="9144000" cy="1268395"/>
          </a:xfrm>
          <a:prstGeom prst="rect">
            <a:avLst/>
          </a:prstGeom>
          <a:ln>
            <a:solidFill>
              <a:schemeClr val="bg1">
                <a:alpha val="0"/>
              </a:schemeClr>
            </a:solidFill>
          </a:ln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3059832" y="290911"/>
            <a:ext cx="6912768" cy="1265881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rIns="45720" anchor="ctr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6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Et comme un </a:t>
            </a:r>
            <a:r>
              <a:rPr lang="fr-CA" sz="3600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cyber</a:t>
            </a:r>
            <a:r>
              <a:rPr lang="fr-CA" sz="36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écrivain…</a:t>
            </a:r>
            <a:endParaRPr lang="fr-CA" sz="3600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4284882391"/>
              </p:ext>
            </p:extLst>
          </p:nvPr>
        </p:nvGraphicFramePr>
        <p:xfrm>
          <a:off x="179512" y="1556792"/>
          <a:ext cx="864096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7454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7544" y="2132856"/>
            <a:ext cx="6445554" cy="1164556"/>
          </a:xfrm>
        </p:spPr>
        <p:txBody>
          <a:bodyPr>
            <a:normAutofit fontScale="25000" lnSpcReduction="20000"/>
          </a:bodyPr>
          <a:lstStyle/>
          <a:p>
            <a:pPr lvl="0"/>
            <a:endParaRPr lang="fr-CA" i="1" dirty="0" smtClean="0"/>
          </a:p>
          <a:p>
            <a:pPr lvl="0"/>
            <a:endParaRPr lang="fr-CA" i="1" dirty="0"/>
          </a:p>
          <a:p>
            <a:pPr lvl="0"/>
            <a:endParaRPr lang="fr-CA" i="1" dirty="0" smtClean="0"/>
          </a:p>
          <a:p>
            <a:pPr lvl="0"/>
            <a:endParaRPr lang="fr-CA" i="1" dirty="0"/>
          </a:p>
          <a:p>
            <a:pPr lvl="0"/>
            <a:endParaRPr lang="fr-CA" i="1" dirty="0" smtClean="0"/>
          </a:p>
          <a:p>
            <a:pPr lvl="0"/>
            <a:endParaRPr lang="fr-CA" i="1" dirty="0"/>
          </a:p>
          <a:p>
            <a:pPr lvl="0"/>
            <a:endParaRPr lang="fr-CA" i="1" dirty="0" smtClean="0"/>
          </a:p>
          <a:p>
            <a:pPr lvl="0"/>
            <a:endParaRPr lang="fr-CA" i="1" dirty="0"/>
          </a:p>
          <a:p>
            <a:pPr lvl="0"/>
            <a:endParaRPr lang="fr-CA" i="1" dirty="0" smtClean="0"/>
          </a:p>
          <a:p>
            <a:pPr lvl="0"/>
            <a:endParaRPr lang="fr-CA" i="1" dirty="0"/>
          </a:p>
          <a:p>
            <a:pPr lvl="0"/>
            <a:endParaRPr lang="fr-CA" i="1" dirty="0" smtClean="0"/>
          </a:p>
          <a:p>
            <a:pPr lvl="0"/>
            <a:endParaRPr lang="fr-CA" i="1" dirty="0"/>
          </a:p>
          <a:p>
            <a:pPr lvl="0"/>
            <a:endParaRPr lang="fr-CA" i="1" dirty="0" smtClean="0"/>
          </a:p>
          <a:p>
            <a:pPr lvl="0"/>
            <a:endParaRPr lang="fr-CA" i="1" dirty="0"/>
          </a:p>
          <a:p>
            <a:pPr lvl="0"/>
            <a:endParaRPr lang="fr-CA" i="1" dirty="0" smtClean="0"/>
          </a:p>
          <a:p>
            <a:pPr lvl="0"/>
            <a:endParaRPr lang="fr-CA" i="1" dirty="0"/>
          </a:p>
          <a:p>
            <a:pPr lvl="0"/>
            <a:endParaRPr lang="fr-CA" i="1" dirty="0" smtClean="0"/>
          </a:p>
          <a:p>
            <a:pPr lvl="0"/>
            <a:endParaRPr lang="fr-CA" i="1" dirty="0"/>
          </a:p>
          <a:p>
            <a:pPr lvl="0"/>
            <a:endParaRPr lang="fr-CA" i="1" dirty="0" smtClean="0"/>
          </a:p>
          <a:p>
            <a:pPr lvl="0"/>
            <a:endParaRPr lang="fr-CA" i="1" dirty="0"/>
          </a:p>
          <a:p>
            <a:pPr lvl="0"/>
            <a:endParaRPr lang="fr-CA" i="1" dirty="0" smtClean="0"/>
          </a:p>
          <a:p>
            <a:pPr lvl="0"/>
            <a:endParaRPr lang="fr-CA" i="1" dirty="0"/>
          </a:p>
          <a:p>
            <a:pPr lvl="0"/>
            <a:endParaRPr lang="fr-CA" i="1" dirty="0" smtClean="0"/>
          </a:p>
          <a:p>
            <a:pPr lvl="0"/>
            <a:endParaRPr lang="fr-CA" i="1" dirty="0"/>
          </a:p>
          <a:p>
            <a:pPr lvl="0"/>
            <a:endParaRPr lang="fr-CA" i="1" dirty="0" smtClean="0"/>
          </a:p>
          <a:p>
            <a:pPr lvl="0"/>
            <a:r>
              <a:rPr lang="fr-CA" i="1" dirty="0"/>
              <a:t/>
            </a:r>
            <a:br>
              <a:rPr lang="fr-CA" i="1" dirty="0"/>
            </a:br>
            <a:endParaRPr lang="fr-CA" dirty="0"/>
          </a:p>
          <a:p>
            <a:endParaRPr lang="fr-CA" dirty="0"/>
          </a:p>
        </p:txBody>
      </p:sp>
      <p:sp>
        <p:nvSpPr>
          <p:cNvPr id="5" name="Titre 1"/>
          <p:cNvSpPr>
            <a:spLocks noGrp="1"/>
          </p:cNvSpPr>
          <p:nvPr>
            <p:ph type="ctrTitle"/>
          </p:nvPr>
        </p:nvSpPr>
        <p:spPr>
          <a:xfrm>
            <a:off x="1979712" y="2163119"/>
            <a:ext cx="6336704" cy="1265881"/>
          </a:xfr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fr-CA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/>
            </a:r>
            <a:br>
              <a:rPr lang="fr-CA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</a:br>
            <a:r>
              <a:rPr lang="fr-CA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Le scriptorium</a:t>
            </a:r>
            <a:endParaRPr lang="fr-CA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99792" y="3429000"/>
            <a:ext cx="611898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sz="4000" u="sng" dirty="0">
                <a:hlinkClick r:id="rId3"/>
              </a:rPr>
              <a:t>http://recit.org/scriptorium/</a:t>
            </a:r>
            <a:endParaRPr lang="fr-CA" sz="4000" dirty="0"/>
          </a:p>
        </p:txBody>
      </p:sp>
      <p:pic>
        <p:nvPicPr>
          <p:cNvPr id="6" name="Image 5" descr="www.gutenberg.org/files/16531/16531-h/images/0163-1-scriptorium-320.jpg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56" y="1844824"/>
            <a:ext cx="2315136" cy="349267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"/>
            <a:ext cx="9144000" cy="1268395"/>
          </a:xfrm>
          <a:prstGeom prst="rect">
            <a:avLst/>
          </a:prstGeom>
          <a:ln>
            <a:solidFill>
              <a:schemeClr val="bg1">
                <a:alpha val="0"/>
              </a:schemeClr>
            </a:solidFill>
          </a:ln>
        </p:spPr>
      </p:pic>
      <p:sp>
        <p:nvSpPr>
          <p:cNvPr id="8" name="Titre 1"/>
          <p:cNvSpPr txBox="1">
            <a:spLocks/>
          </p:cNvSpPr>
          <p:nvPr/>
        </p:nvSpPr>
        <p:spPr>
          <a:xfrm>
            <a:off x="2843808" y="290911"/>
            <a:ext cx="6912768" cy="1265881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rIns="45720" anchor="ctr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6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Outil de gestion par excellence!</a:t>
            </a:r>
            <a:endParaRPr lang="fr-CA" sz="3600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15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"/>
            <a:ext cx="9144000" cy="1268395"/>
          </a:xfrm>
          <a:prstGeom prst="rect">
            <a:avLst/>
          </a:prstGeom>
          <a:ln>
            <a:solidFill>
              <a:schemeClr val="bg1">
                <a:alpha val="0"/>
              </a:schemeClr>
            </a:solidFill>
          </a:ln>
        </p:spPr>
      </p:pic>
      <p:sp>
        <p:nvSpPr>
          <p:cNvPr id="5" name="Titre 1"/>
          <p:cNvSpPr>
            <a:spLocks noGrp="1"/>
          </p:cNvSpPr>
          <p:nvPr>
            <p:ph type="ctrTitle"/>
          </p:nvPr>
        </p:nvSpPr>
        <p:spPr>
          <a:xfrm>
            <a:off x="2339752" y="980728"/>
            <a:ext cx="6336704" cy="1287542"/>
          </a:xfr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fr-CA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/>
            </a:r>
            <a:br>
              <a:rPr lang="fr-CA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</a:br>
            <a:r>
              <a:rPr lang="fr-CA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Le scriptorium</a:t>
            </a:r>
            <a:endParaRPr lang="fr-CA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99792" y="3429000"/>
            <a:ext cx="651813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sz="4000" dirty="0" smtClean="0">
                <a:hlinkClick r:id="rId4"/>
              </a:rPr>
              <a:t>http://recit.org/lescriptorium/</a:t>
            </a:r>
            <a:endParaRPr lang="fr-CA" sz="4000" dirty="0" smtClean="0"/>
          </a:p>
          <a:p>
            <a:endParaRPr lang="fr-CA" sz="4000" dirty="0"/>
          </a:p>
        </p:txBody>
      </p:sp>
      <p:pic>
        <p:nvPicPr>
          <p:cNvPr id="6" name="Image 5" descr="www.gutenberg.org/files/16531/16531-h/images/0163-1-scriptorium-320.jpg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56" y="1844824"/>
            <a:ext cx="2315136" cy="349267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ZoneTexte 10"/>
          <p:cNvSpPr txBox="1"/>
          <p:nvPr/>
        </p:nvSpPr>
        <p:spPr>
          <a:xfrm>
            <a:off x="2904174" y="2276872"/>
            <a:ext cx="61093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fr-CA" sz="3600" i="1" dirty="0" smtClean="0"/>
              <a:t>Pour accéder à votre compte</a:t>
            </a:r>
          </a:p>
          <a:p>
            <a:endParaRPr lang="fr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2924944"/>
            <a:ext cx="504056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re 1"/>
          <p:cNvSpPr txBox="1">
            <a:spLocks/>
          </p:cNvSpPr>
          <p:nvPr/>
        </p:nvSpPr>
        <p:spPr>
          <a:xfrm>
            <a:off x="2411760" y="290911"/>
            <a:ext cx="6732240" cy="1265881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" rIns="45720" anchor="ctr"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32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Outil de différenciation par excellence!</a:t>
            </a:r>
            <a:endParaRPr lang="fr-CA" sz="3200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76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qu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Technique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qu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1235</TotalTime>
  <Words>492</Words>
  <Application>Microsoft Office PowerPoint</Application>
  <PresentationFormat>Affichage à l'écran (4:3)</PresentationFormat>
  <Paragraphs>130</Paragraphs>
  <Slides>16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Technique</vt:lpstr>
      <vt:lpstr> Les cyberécrivains</vt:lpstr>
      <vt:lpstr>Présentation PowerPoint</vt:lpstr>
      <vt:lpstr>Intentions pédagogiques</vt:lpstr>
      <vt:lpstr> La démarche d’écriture</vt:lpstr>
      <vt:lpstr>Présentation PowerPoint</vt:lpstr>
      <vt:lpstr>Présentation PowerPoint</vt:lpstr>
      <vt:lpstr>Présentation PowerPoint</vt:lpstr>
      <vt:lpstr> Le scriptorium</vt:lpstr>
      <vt:lpstr> Le scriptorium</vt:lpstr>
      <vt:lpstr>Présentation PowerPoint</vt:lpstr>
      <vt:lpstr>Présentation PowerPoint</vt:lpstr>
      <vt:lpstr> Le blogue </vt:lpstr>
      <vt:lpstr>Présentation PowerPoint</vt:lpstr>
      <vt:lpstr>Présentation PowerPoint</vt:lpstr>
      <vt:lpstr> La valeur ajoutée des tic</vt:lpstr>
      <vt:lpstr> les impressions des élèves</vt:lpstr>
    </vt:vector>
  </TitlesOfParts>
  <Company>CSDM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CSDM</dc:creator>
  <cp:lastModifiedBy>CSDM</cp:lastModifiedBy>
  <cp:revision>88</cp:revision>
  <cp:lastPrinted>2012-04-24T13:26:03Z</cp:lastPrinted>
  <dcterms:created xsi:type="dcterms:W3CDTF">2012-02-22T16:11:42Z</dcterms:created>
  <dcterms:modified xsi:type="dcterms:W3CDTF">2012-05-01T14:35:02Z</dcterms:modified>
</cp:coreProperties>
</file>