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A184-8347-46DC-AACF-52B30D6E93A7}" type="datetimeFigureOut">
              <a:rPr lang="fr-CA" smtClean="0"/>
              <a:t>2018-12-13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A836-D85B-4991-A9F8-BA6A04915AC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4179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A184-8347-46DC-AACF-52B30D6E93A7}" type="datetimeFigureOut">
              <a:rPr lang="fr-CA" smtClean="0"/>
              <a:t>2018-12-13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A836-D85B-4991-A9F8-BA6A04915AC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85749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A184-8347-46DC-AACF-52B30D6E93A7}" type="datetimeFigureOut">
              <a:rPr lang="fr-CA" smtClean="0"/>
              <a:t>2018-12-13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A836-D85B-4991-A9F8-BA6A04915AC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64979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A184-8347-46DC-AACF-52B30D6E93A7}" type="datetimeFigureOut">
              <a:rPr lang="fr-CA" smtClean="0"/>
              <a:t>2018-12-13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A836-D85B-4991-A9F8-BA6A04915AC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5315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A184-8347-46DC-AACF-52B30D6E93A7}" type="datetimeFigureOut">
              <a:rPr lang="fr-CA" smtClean="0"/>
              <a:t>2018-12-13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A836-D85B-4991-A9F8-BA6A04915AC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94807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A184-8347-46DC-AACF-52B30D6E93A7}" type="datetimeFigureOut">
              <a:rPr lang="fr-CA" smtClean="0"/>
              <a:t>2018-12-13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A836-D85B-4991-A9F8-BA6A04915AC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55169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A184-8347-46DC-AACF-52B30D6E93A7}" type="datetimeFigureOut">
              <a:rPr lang="fr-CA" smtClean="0"/>
              <a:t>2018-12-13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A836-D85B-4991-A9F8-BA6A04915AC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5829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A184-8347-46DC-AACF-52B30D6E93A7}" type="datetimeFigureOut">
              <a:rPr lang="fr-CA" smtClean="0"/>
              <a:t>2018-12-13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A836-D85B-4991-A9F8-BA6A04915AC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5146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A184-8347-46DC-AACF-52B30D6E93A7}" type="datetimeFigureOut">
              <a:rPr lang="fr-CA" smtClean="0"/>
              <a:t>2018-12-13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A836-D85B-4991-A9F8-BA6A04915AC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1600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A184-8347-46DC-AACF-52B30D6E93A7}" type="datetimeFigureOut">
              <a:rPr lang="fr-CA" smtClean="0"/>
              <a:t>2018-12-13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A836-D85B-4991-A9F8-BA6A04915AC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8013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A184-8347-46DC-AACF-52B30D6E93A7}" type="datetimeFigureOut">
              <a:rPr lang="fr-CA" smtClean="0"/>
              <a:t>2018-12-13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4A836-D85B-4991-A9F8-BA6A04915AC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71372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7A184-8347-46DC-AACF-52B30D6E93A7}" type="datetimeFigureOut">
              <a:rPr lang="fr-CA" smtClean="0"/>
              <a:t>2018-12-13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4A836-D85B-4991-A9F8-BA6A04915AC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2901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2" t="1733" r="2830"/>
          <a:stretch/>
        </p:blipFill>
        <p:spPr>
          <a:xfrm>
            <a:off x="3822192" y="118872"/>
            <a:ext cx="4700016" cy="673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75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8" t="1067" r="4428" b="1"/>
          <a:stretch/>
        </p:blipFill>
        <p:spPr>
          <a:xfrm>
            <a:off x="3758184" y="73152"/>
            <a:ext cx="4681728" cy="678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724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7" t="2133" r="11363"/>
          <a:stretch/>
        </p:blipFill>
        <p:spPr>
          <a:xfrm>
            <a:off x="3639312" y="146304"/>
            <a:ext cx="4443984" cy="6711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878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0" r="6741"/>
          <a:stretch/>
        </p:blipFill>
        <p:spPr>
          <a:xfrm>
            <a:off x="3697986" y="0"/>
            <a:ext cx="4796790" cy="669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114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4" t="10474" r="4800" b="6858"/>
          <a:stretch/>
        </p:blipFill>
        <p:spPr>
          <a:xfrm rot="5400000">
            <a:off x="2846365" y="1140416"/>
            <a:ext cx="6647691" cy="4586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9977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Commission Scolaire De Montréal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Charron Catherine-1</dc:creator>
  <cp:lastModifiedBy>Charron Catherine-1</cp:lastModifiedBy>
  <cp:revision>1</cp:revision>
  <dcterms:created xsi:type="dcterms:W3CDTF">2018-12-13T16:55:04Z</dcterms:created>
  <dcterms:modified xsi:type="dcterms:W3CDTF">2018-12-13T16:55:16Z</dcterms:modified>
</cp:coreProperties>
</file>