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170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44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970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932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696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80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767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512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655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723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593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B7CCB-0882-40D3-B602-7B5E4B80ED96}" type="datetimeFigureOut">
              <a:rPr lang="fr-CA" smtClean="0"/>
              <a:t>2018-06-06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F29CE-31C1-4B17-86D4-C877A64146C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438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25" y="0"/>
            <a:ext cx="4479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3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847" y="0"/>
            <a:ext cx="47363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97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315" y="0"/>
            <a:ext cx="4093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4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2" y="0"/>
            <a:ext cx="42219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0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140" y="0"/>
            <a:ext cx="4607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0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0"/>
            <a:ext cx="480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7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434" y="0"/>
            <a:ext cx="44791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3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7" y="0"/>
            <a:ext cx="4543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9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581" y="0"/>
            <a:ext cx="4414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1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93" y="0"/>
            <a:ext cx="4672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6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012" y="0"/>
            <a:ext cx="43719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0259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2018-06-06T17:39:06Z</dcterms:created>
  <dcterms:modified xsi:type="dcterms:W3CDTF">2018-06-06T17:39:34Z</dcterms:modified>
</cp:coreProperties>
</file>